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5"/>
  </p:notesMasterIdLst>
  <p:sldIdLst>
    <p:sldId id="256" r:id="rId2"/>
    <p:sldId id="326" r:id="rId3"/>
    <p:sldId id="300" r:id="rId4"/>
    <p:sldId id="299" r:id="rId5"/>
    <p:sldId id="298" r:id="rId6"/>
    <p:sldId id="297" r:id="rId7"/>
    <p:sldId id="296" r:id="rId8"/>
    <p:sldId id="327" r:id="rId9"/>
    <p:sldId id="295" r:id="rId10"/>
    <p:sldId id="335" r:id="rId11"/>
    <p:sldId id="336" r:id="rId12"/>
    <p:sldId id="294" r:id="rId13"/>
    <p:sldId id="337" r:id="rId14"/>
    <p:sldId id="328" r:id="rId15"/>
    <p:sldId id="324" r:id="rId16"/>
    <p:sldId id="329" r:id="rId17"/>
    <p:sldId id="366" r:id="rId18"/>
    <p:sldId id="325" r:id="rId19"/>
    <p:sldId id="338" r:id="rId20"/>
    <p:sldId id="367" r:id="rId21"/>
    <p:sldId id="368" r:id="rId22"/>
    <p:sldId id="369" r:id="rId23"/>
    <p:sldId id="304" r:id="rId24"/>
    <p:sldId id="339" r:id="rId25"/>
    <p:sldId id="340" r:id="rId26"/>
    <p:sldId id="341" r:id="rId27"/>
    <p:sldId id="305" r:id="rId28"/>
    <p:sldId id="349" r:id="rId29"/>
    <p:sldId id="362" r:id="rId30"/>
    <p:sldId id="346" r:id="rId31"/>
    <p:sldId id="354" r:id="rId32"/>
    <p:sldId id="274" r:id="rId33"/>
    <p:sldId id="278" r:id="rId34"/>
    <p:sldId id="372" r:id="rId35"/>
    <p:sldId id="350" r:id="rId36"/>
    <p:sldId id="303" r:id="rId37"/>
    <p:sldId id="343" r:id="rId38"/>
    <p:sldId id="344" r:id="rId39"/>
    <p:sldId id="358" r:id="rId40"/>
    <p:sldId id="371" r:id="rId41"/>
    <p:sldId id="363" r:id="rId42"/>
    <p:sldId id="352" r:id="rId43"/>
    <p:sldId id="355" r:id="rId44"/>
    <p:sldId id="364" r:id="rId45"/>
    <p:sldId id="361" r:id="rId46"/>
    <p:sldId id="365" r:id="rId47"/>
    <p:sldId id="291" r:id="rId48"/>
    <p:sldId id="333" r:id="rId49"/>
    <p:sldId id="323" r:id="rId50"/>
    <p:sldId id="357" r:id="rId51"/>
    <p:sldId id="331" r:id="rId52"/>
    <p:sldId id="370" r:id="rId53"/>
    <p:sldId id="28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hyperlink" Target="https://ringzer0ctf.com/home" TargetMode="External"/><Relationship Id="rId3" Type="http://schemas.openxmlformats.org/officeDocument/2006/relationships/hyperlink" Target="https://www.hackthissite.org/" TargetMode="External"/><Relationship Id="rId7" Type="http://schemas.openxmlformats.org/officeDocument/2006/relationships/hyperlink" Target="https://hack.me/" TargetMode="External"/><Relationship Id="rId12" Type="http://schemas.openxmlformats.org/officeDocument/2006/relationships/hyperlink" Target="https://www.root-me.org/" TargetMode="External"/><Relationship Id="rId2" Type="http://schemas.openxmlformats.org/officeDocument/2006/relationships/hyperlink" Target="https://ctf365.com/" TargetMode="External"/><Relationship Id="rId1" Type="http://schemas.openxmlformats.org/officeDocument/2006/relationships/hyperlink" Target="https://www.hackthebox.eu/" TargetMode="External"/><Relationship Id="rId6" Type="http://schemas.openxmlformats.org/officeDocument/2006/relationships/hyperlink" Target="https://w3challs.com/" TargetMode="External"/><Relationship Id="rId11" Type="http://schemas.openxmlformats.org/officeDocument/2006/relationships/hyperlink" Target="https://www.enigmagroup.org/" TargetMode="External"/><Relationship Id="rId5" Type="http://schemas.openxmlformats.org/officeDocument/2006/relationships/hyperlink" Target="http://pwnable.kr/" TargetMode="External"/><Relationship Id="rId10" Type="http://schemas.openxmlformats.org/officeDocument/2006/relationships/hyperlink" Target="https://www.hackthis.co.uk/" TargetMode="External"/><Relationship Id="rId4" Type="http://schemas.openxmlformats.org/officeDocument/2006/relationships/hyperlink" Target="https://www.vulnhub.com/" TargetMode="External"/><Relationship Id="rId9" Type="http://schemas.openxmlformats.org/officeDocument/2006/relationships/hyperlink" Target="http://www.try2hack.nl/" TargetMode="Externa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hyperlink" Target="https://ringzer0ctf.com/home" TargetMode="External"/><Relationship Id="rId3" Type="http://schemas.openxmlformats.org/officeDocument/2006/relationships/hyperlink" Target="https://www.hackthissite.org/" TargetMode="External"/><Relationship Id="rId7" Type="http://schemas.openxmlformats.org/officeDocument/2006/relationships/hyperlink" Target="https://hack.me/" TargetMode="External"/><Relationship Id="rId12" Type="http://schemas.openxmlformats.org/officeDocument/2006/relationships/hyperlink" Target="https://www.root-me.org/" TargetMode="External"/><Relationship Id="rId2" Type="http://schemas.openxmlformats.org/officeDocument/2006/relationships/hyperlink" Target="https://ctf365.com/" TargetMode="External"/><Relationship Id="rId1" Type="http://schemas.openxmlformats.org/officeDocument/2006/relationships/hyperlink" Target="https://www.hackthebox.eu/" TargetMode="External"/><Relationship Id="rId6" Type="http://schemas.openxmlformats.org/officeDocument/2006/relationships/hyperlink" Target="https://w3challs.com/" TargetMode="External"/><Relationship Id="rId11" Type="http://schemas.openxmlformats.org/officeDocument/2006/relationships/hyperlink" Target="https://www.enigmagroup.org/" TargetMode="External"/><Relationship Id="rId5" Type="http://schemas.openxmlformats.org/officeDocument/2006/relationships/hyperlink" Target="http://pwnable.kr/" TargetMode="External"/><Relationship Id="rId10" Type="http://schemas.openxmlformats.org/officeDocument/2006/relationships/hyperlink" Target="https://www.hackthis.co.uk/" TargetMode="External"/><Relationship Id="rId4" Type="http://schemas.openxmlformats.org/officeDocument/2006/relationships/hyperlink" Target="https://www.vulnhub.com/" TargetMode="External"/><Relationship Id="rId9" Type="http://schemas.openxmlformats.org/officeDocument/2006/relationships/hyperlink" Target="http://www.try2hack.nl/" TargetMode="External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101.com/" TargetMode="External"/><Relationship Id="rId2" Type="http://schemas.openxmlformats.org/officeDocument/2006/relationships/hyperlink" Target="http://www.bugcrowd.com/" TargetMode="External"/><Relationship Id="rId1" Type="http://schemas.openxmlformats.org/officeDocument/2006/relationships/hyperlink" Target="http://www.hackerone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85456-1962-4DCD-A23A-974BB37F68A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FB5F8-00B7-472F-889E-7A7BBCB11E80}">
      <dgm:prSet/>
      <dgm:spPr/>
      <dgm:t>
        <a:bodyPr/>
        <a:lstStyle/>
        <a:p>
          <a:r>
            <a:rPr lang="en-US" b="0" i="0" dirty="0"/>
            <a:t>What is a Hacker?</a:t>
          </a:r>
          <a:endParaRPr lang="en-US" dirty="0"/>
        </a:p>
      </dgm:t>
    </dgm:pt>
    <dgm:pt modelId="{C41653ED-53E9-4510-B5C1-93B261E6ADBD}" type="parTrans" cxnId="{C5C2CAAD-A3F7-43CC-8A17-68FBC2CD8CE8}">
      <dgm:prSet/>
      <dgm:spPr/>
      <dgm:t>
        <a:bodyPr/>
        <a:lstStyle/>
        <a:p>
          <a:endParaRPr lang="en-US"/>
        </a:p>
      </dgm:t>
    </dgm:pt>
    <dgm:pt modelId="{C740A36B-93BB-461E-A778-A25D3168D740}" type="sibTrans" cxnId="{C5C2CAAD-A3F7-43CC-8A17-68FBC2CD8CE8}">
      <dgm:prSet/>
      <dgm:spPr/>
      <dgm:t>
        <a:bodyPr/>
        <a:lstStyle/>
        <a:p>
          <a:endParaRPr lang="en-US"/>
        </a:p>
      </dgm:t>
    </dgm:pt>
    <dgm:pt modelId="{CAF1D91B-1FA7-4801-A3A1-78E4630261D8}">
      <dgm:prSet/>
      <dgm:spPr/>
      <dgm:t>
        <a:bodyPr/>
        <a:lstStyle/>
        <a:p>
          <a:r>
            <a:rPr lang="en-US" b="0" i="0" dirty="0"/>
            <a:t>What makes a hacker ethical</a:t>
          </a:r>
          <a:endParaRPr lang="en-US" dirty="0"/>
        </a:p>
      </dgm:t>
    </dgm:pt>
    <dgm:pt modelId="{3260F3C0-3415-413D-8EAE-E554B2BC4143}" type="parTrans" cxnId="{9C409DAB-79F3-4860-9FD7-44FEA8617642}">
      <dgm:prSet/>
      <dgm:spPr/>
      <dgm:t>
        <a:bodyPr/>
        <a:lstStyle/>
        <a:p>
          <a:endParaRPr lang="en-US"/>
        </a:p>
      </dgm:t>
    </dgm:pt>
    <dgm:pt modelId="{4773EE74-5DBB-46D3-A4DA-24A5DEBD323F}" type="sibTrans" cxnId="{9C409DAB-79F3-4860-9FD7-44FEA8617642}">
      <dgm:prSet/>
      <dgm:spPr/>
      <dgm:t>
        <a:bodyPr/>
        <a:lstStyle/>
        <a:p>
          <a:endParaRPr lang="en-US"/>
        </a:p>
      </dgm:t>
    </dgm:pt>
    <dgm:pt modelId="{6FAA1B00-667B-432C-841A-002902A51360}">
      <dgm:prSet/>
      <dgm:spPr/>
      <dgm:t>
        <a:bodyPr/>
        <a:lstStyle/>
        <a:p>
          <a:r>
            <a:rPr lang="en-US" b="0" i="0" dirty="0"/>
            <a:t>Mindset of a hacker?</a:t>
          </a:r>
          <a:endParaRPr lang="en-US" dirty="0"/>
        </a:p>
      </dgm:t>
    </dgm:pt>
    <dgm:pt modelId="{4C93DC09-472A-40BB-B062-148651BD5F10}" type="parTrans" cxnId="{C75CC2DA-820C-441E-8AF0-13C2AD71ED07}">
      <dgm:prSet/>
      <dgm:spPr/>
      <dgm:t>
        <a:bodyPr/>
        <a:lstStyle/>
        <a:p>
          <a:endParaRPr lang="en-US"/>
        </a:p>
      </dgm:t>
    </dgm:pt>
    <dgm:pt modelId="{60E30F07-540E-405F-B13A-0404735736E5}" type="sibTrans" cxnId="{C75CC2DA-820C-441E-8AF0-13C2AD71ED07}">
      <dgm:prSet/>
      <dgm:spPr/>
      <dgm:t>
        <a:bodyPr/>
        <a:lstStyle/>
        <a:p>
          <a:endParaRPr lang="en-US"/>
        </a:p>
      </dgm:t>
    </dgm:pt>
    <dgm:pt modelId="{D5BB307F-FBE8-44E2-8CDD-D15B4179A0FF}">
      <dgm:prSet/>
      <dgm:spPr/>
      <dgm:t>
        <a:bodyPr/>
        <a:lstStyle/>
        <a:p>
          <a:r>
            <a:rPr lang="en-US" b="0" i="0" dirty="0"/>
            <a:t>Introduction To Ethical Hacking</a:t>
          </a:r>
          <a:endParaRPr lang="en-US" dirty="0"/>
        </a:p>
      </dgm:t>
    </dgm:pt>
    <dgm:pt modelId="{EE852450-E10E-4BC9-B1B1-3A398B2102BD}" type="parTrans" cxnId="{074CEF56-0672-4363-882F-6633B6D8B0DE}">
      <dgm:prSet/>
      <dgm:spPr/>
      <dgm:t>
        <a:bodyPr/>
        <a:lstStyle/>
        <a:p>
          <a:endParaRPr lang="en-US"/>
        </a:p>
      </dgm:t>
    </dgm:pt>
    <dgm:pt modelId="{48B12374-352D-41E5-B9B4-77A2302ED118}" type="sibTrans" cxnId="{074CEF56-0672-4363-882F-6633B6D8B0DE}">
      <dgm:prSet/>
      <dgm:spPr/>
      <dgm:t>
        <a:bodyPr/>
        <a:lstStyle/>
        <a:p>
          <a:endParaRPr lang="en-US"/>
        </a:p>
      </dgm:t>
    </dgm:pt>
    <dgm:pt modelId="{D586C719-9CD4-473D-A63B-98D0C9169DDB}">
      <dgm:prSet/>
      <dgm:spPr/>
      <dgm:t>
        <a:bodyPr/>
        <a:lstStyle/>
        <a:p>
          <a:r>
            <a:rPr lang="en-US" b="0" i="0" dirty="0"/>
            <a:t>Pre-Engagement</a:t>
          </a:r>
          <a:endParaRPr lang="en-US" dirty="0"/>
        </a:p>
      </dgm:t>
    </dgm:pt>
    <dgm:pt modelId="{5AE12927-D89A-406E-905D-27310B9D06D9}" type="parTrans" cxnId="{38B3F8F3-1A0C-47A9-ABD8-8780496C1371}">
      <dgm:prSet/>
      <dgm:spPr/>
      <dgm:t>
        <a:bodyPr/>
        <a:lstStyle/>
        <a:p>
          <a:endParaRPr lang="en-US"/>
        </a:p>
      </dgm:t>
    </dgm:pt>
    <dgm:pt modelId="{3B3EF267-D9B0-4BF1-91A8-4DACE957FC91}" type="sibTrans" cxnId="{38B3F8F3-1A0C-47A9-ABD8-8780496C1371}">
      <dgm:prSet/>
      <dgm:spPr/>
      <dgm:t>
        <a:bodyPr/>
        <a:lstStyle/>
        <a:p>
          <a:endParaRPr lang="en-US"/>
        </a:p>
      </dgm:t>
    </dgm:pt>
    <dgm:pt modelId="{BDAB273C-E2BE-4CA2-91EC-459128EB76B9}">
      <dgm:prSet/>
      <dgm:spPr/>
      <dgm:t>
        <a:bodyPr/>
        <a:lstStyle/>
        <a:p>
          <a:r>
            <a:rPr lang="en-US" dirty="0"/>
            <a:t>Intelligence Gathering</a:t>
          </a:r>
        </a:p>
      </dgm:t>
    </dgm:pt>
    <dgm:pt modelId="{F987CDB6-11A6-4B9B-8CE3-DC8B839241D7}" type="parTrans" cxnId="{4C155F68-1467-4226-B63E-DD550C5FF85E}">
      <dgm:prSet/>
      <dgm:spPr/>
      <dgm:t>
        <a:bodyPr/>
        <a:lstStyle/>
        <a:p>
          <a:endParaRPr lang="en-US"/>
        </a:p>
      </dgm:t>
    </dgm:pt>
    <dgm:pt modelId="{8EF60F83-E11E-4851-B672-B00D52D6C33D}" type="sibTrans" cxnId="{4C155F68-1467-4226-B63E-DD550C5FF85E}">
      <dgm:prSet/>
      <dgm:spPr/>
      <dgm:t>
        <a:bodyPr/>
        <a:lstStyle/>
        <a:p>
          <a:endParaRPr lang="en-US"/>
        </a:p>
      </dgm:t>
    </dgm:pt>
    <dgm:pt modelId="{79F0500C-3794-4445-9765-A6CC5CA99B9A}">
      <dgm:prSet/>
      <dgm:spPr/>
      <dgm:t>
        <a:bodyPr/>
        <a:lstStyle/>
        <a:p>
          <a:r>
            <a:rPr lang="en-US" b="0" i="0" dirty="0"/>
            <a:t>Threat Modeling/Vulnerability Analysis</a:t>
          </a:r>
          <a:endParaRPr lang="en-US" dirty="0"/>
        </a:p>
      </dgm:t>
    </dgm:pt>
    <dgm:pt modelId="{D0BD541D-1222-4176-93B3-1DC0D31D6F5C}" type="parTrans" cxnId="{5D8D5662-8673-40E5-B0C1-245B012FF5CE}">
      <dgm:prSet/>
      <dgm:spPr/>
      <dgm:t>
        <a:bodyPr/>
        <a:lstStyle/>
        <a:p>
          <a:endParaRPr lang="en-US"/>
        </a:p>
      </dgm:t>
    </dgm:pt>
    <dgm:pt modelId="{241C2168-D0E1-49B4-A8D9-F59C215654F8}" type="sibTrans" cxnId="{5D8D5662-8673-40E5-B0C1-245B012FF5CE}">
      <dgm:prSet/>
      <dgm:spPr/>
      <dgm:t>
        <a:bodyPr/>
        <a:lstStyle/>
        <a:p>
          <a:endParaRPr lang="en-US"/>
        </a:p>
      </dgm:t>
    </dgm:pt>
    <dgm:pt modelId="{39F2A2E6-CA70-45CC-9B59-7424236A926F}">
      <dgm:prSet/>
      <dgm:spPr/>
      <dgm:t>
        <a:bodyPr/>
        <a:lstStyle/>
        <a:p>
          <a:r>
            <a:rPr lang="en-US" b="0" i="0" dirty="0"/>
            <a:t>Exploitation/Post-Exploitation</a:t>
          </a:r>
          <a:endParaRPr lang="en-US" dirty="0"/>
        </a:p>
      </dgm:t>
    </dgm:pt>
    <dgm:pt modelId="{6F60C7C3-6BB1-48D9-8FED-40D10DAF5746}" type="parTrans" cxnId="{FD8124C6-F814-4570-82A8-B5C227E5B7DB}">
      <dgm:prSet/>
      <dgm:spPr/>
      <dgm:t>
        <a:bodyPr/>
        <a:lstStyle/>
        <a:p>
          <a:endParaRPr lang="en-US"/>
        </a:p>
      </dgm:t>
    </dgm:pt>
    <dgm:pt modelId="{5E9CFD81-3D1A-4F85-A6DD-F5CEDA62235D}" type="sibTrans" cxnId="{FD8124C6-F814-4570-82A8-B5C227E5B7DB}">
      <dgm:prSet/>
      <dgm:spPr/>
      <dgm:t>
        <a:bodyPr/>
        <a:lstStyle/>
        <a:p>
          <a:endParaRPr lang="en-US"/>
        </a:p>
      </dgm:t>
    </dgm:pt>
    <dgm:pt modelId="{8E63B9E8-D723-45FA-84BB-356113920D05}">
      <dgm:prSet/>
      <dgm:spPr/>
      <dgm:t>
        <a:bodyPr/>
        <a:lstStyle/>
        <a:p>
          <a:r>
            <a:rPr lang="en-US" b="0" i="0" dirty="0"/>
            <a:t>Reporting</a:t>
          </a:r>
          <a:endParaRPr lang="en-US" dirty="0"/>
        </a:p>
      </dgm:t>
    </dgm:pt>
    <dgm:pt modelId="{AFEA1247-0201-441F-9CCA-2485E91F794D}" type="parTrans" cxnId="{3114D7D8-BE86-4960-ADDD-7233575B947C}">
      <dgm:prSet/>
      <dgm:spPr/>
      <dgm:t>
        <a:bodyPr/>
        <a:lstStyle/>
        <a:p>
          <a:endParaRPr lang="en-US"/>
        </a:p>
      </dgm:t>
    </dgm:pt>
    <dgm:pt modelId="{9709CB32-E406-4B02-A0D5-1778D9DA1C86}" type="sibTrans" cxnId="{3114D7D8-BE86-4960-ADDD-7233575B947C}">
      <dgm:prSet/>
      <dgm:spPr/>
      <dgm:t>
        <a:bodyPr/>
        <a:lstStyle/>
        <a:p>
          <a:endParaRPr lang="en-US"/>
        </a:p>
      </dgm:t>
    </dgm:pt>
    <dgm:pt modelId="{A5053D18-79A9-44D3-93FA-4788CD2B921B}">
      <dgm:prSet/>
      <dgm:spPr/>
      <dgm:t>
        <a:bodyPr/>
        <a:lstStyle/>
        <a:p>
          <a:r>
            <a:rPr lang="en-US" b="0" i="0" dirty="0"/>
            <a:t>Ethical Hacking What’s next?</a:t>
          </a:r>
          <a:endParaRPr lang="en-US" dirty="0"/>
        </a:p>
      </dgm:t>
    </dgm:pt>
    <dgm:pt modelId="{7BED433E-9841-4524-B212-765E146DD9C9}" type="parTrans" cxnId="{44E161A7-86B4-4B8C-809E-CAEB0F699B40}">
      <dgm:prSet/>
      <dgm:spPr/>
      <dgm:t>
        <a:bodyPr/>
        <a:lstStyle/>
        <a:p>
          <a:endParaRPr lang="en-US"/>
        </a:p>
      </dgm:t>
    </dgm:pt>
    <dgm:pt modelId="{9A5E4083-AAAA-406D-A0CD-28D9CEA7CEF3}" type="sibTrans" cxnId="{44E161A7-86B4-4B8C-809E-CAEB0F699B40}">
      <dgm:prSet/>
      <dgm:spPr/>
      <dgm:t>
        <a:bodyPr/>
        <a:lstStyle/>
        <a:p>
          <a:endParaRPr lang="en-US"/>
        </a:p>
      </dgm:t>
    </dgm:pt>
    <dgm:pt modelId="{6D2E3F6F-583B-4FD1-BEB8-A30FD105CBEA}">
      <dgm:prSet/>
      <dgm:spPr/>
      <dgm:t>
        <a:bodyPr/>
        <a:lstStyle/>
        <a:p>
          <a:r>
            <a:rPr lang="en-US" b="0" i="0" dirty="0"/>
            <a:t>Training Begins!</a:t>
          </a:r>
          <a:endParaRPr lang="en-US" dirty="0"/>
        </a:p>
      </dgm:t>
    </dgm:pt>
    <dgm:pt modelId="{C4BA327E-8581-4C74-8137-4390E17F3C82}" type="parTrans" cxnId="{C838627C-697F-4C52-8719-F57CBC17F83D}">
      <dgm:prSet/>
      <dgm:spPr/>
      <dgm:t>
        <a:bodyPr/>
        <a:lstStyle/>
        <a:p>
          <a:endParaRPr lang="en-US"/>
        </a:p>
      </dgm:t>
    </dgm:pt>
    <dgm:pt modelId="{5C1B9363-F2BF-46B1-95C7-7F5A2C61205E}" type="sibTrans" cxnId="{C838627C-697F-4C52-8719-F57CBC17F83D}">
      <dgm:prSet/>
      <dgm:spPr/>
      <dgm:t>
        <a:bodyPr/>
        <a:lstStyle/>
        <a:p>
          <a:endParaRPr lang="en-US"/>
        </a:p>
      </dgm:t>
    </dgm:pt>
    <dgm:pt modelId="{298386C7-0D1B-4DBD-A395-A78A5FDDA576}">
      <dgm:prSet/>
      <dgm:spPr/>
      <dgm:t>
        <a:bodyPr/>
        <a:lstStyle/>
        <a:p>
          <a:r>
            <a:rPr lang="en-US" b="0" i="0" dirty="0"/>
            <a:t>Websites For Learning Hacking</a:t>
          </a:r>
        </a:p>
      </dgm:t>
    </dgm:pt>
    <dgm:pt modelId="{AD720E80-AE81-464E-9BD8-484A1498886D}" type="parTrans" cxnId="{5987EFE2-052C-4ABE-B03D-63571D2066C0}">
      <dgm:prSet/>
      <dgm:spPr/>
      <dgm:t>
        <a:bodyPr/>
        <a:lstStyle/>
        <a:p>
          <a:endParaRPr lang="en-US"/>
        </a:p>
      </dgm:t>
    </dgm:pt>
    <dgm:pt modelId="{69968AFC-5738-4EA9-964C-B990F7519065}" type="sibTrans" cxnId="{5987EFE2-052C-4ABE-B03D-63571D2066C0}">
      <dgm:prSet/>
      <dgm:spPr/>
      <dgm:t>
        <a:bodyPr/>
        <a:lstStyle/>
        <a:p>
          <a:endParaRPr lang="en-US"/>
        </a:p>
      </dgm:t>
    </dgm:pt>
    <dgm:pt modelId="{BC73C6F0-FE57-4200-886F-70D12242DF83}">
      <dgm:prSet/>
      <dgm:spPr/>
      <dgm:t>
        <a:bodyPr/>
        <a:lstStyle/>
        <a:p>
          <a:r>
            <a:rPr lang="en-US" b="0" i="0" dirty="0"/>
            <a:t>Capture The Flag!</a:t>
          </a:r>
          <a:endParaRPr lang="en-US" dirty="0"/>
        </a:p>
      </dgm:t>
    </dgm:pt>
    <dgm:pt modelId="{841B9318-660A-4D42-AF89-6119E29FA62D}" type="parTrans" cxnId="{1B42BF53-90CF-4289-923A-F2E5679ACABC}">
      <dgm:prSet/>
      <dgm:spPr/>
      <dgm:t>
        <a:bodyPr/>
        <a:lstStyle/>
        <a:p>
          <a:endParaRPr lang="en-US"/>
        </a:p>
      </dgm:t>
    </dgm:pt>
    <dgm:pt modelId="{FAC46924-4AF8-43BC-8BF9-6B7E4F925F0B}" type="sibTrans" cxnId="{1B42BF53-90CF-4289-923A-F2E5679ACABC}">
      <dgm:prSet/>
      <dgm:spPr/>
      <dgm:t>
        <a:bodyPr/>
        <a:lstStyle/>
        <a:p>
          <a:endParaRPr lang="en-US"/>
        </a:p>
      </dgm:t>
    </dgm:pt>
    <dgm:pt modelId="{C5452074-CE28-4754-A683-C8D89FD3E3DC}">
      <dgm:prSet/>
      <dgm:spPr/>
      <dgm:t>
        <a:bodyPr/>
        <a:lstStyle/>
        <a:p>
          <a:r>
            <a:rPr lang="en-US" b="0" i="0" dirty="0"/>
            <a:t>Bug Bounty Hunting</a:t>
          </a:r>
          <a:endParaRPr lang="en-US" dirty="0"/>
        </a:p>
      </dgm:t>
    </dgm:pt>
    <dgm:pt modelId="{1DBCF0DD-44B6-4F84-A761-1FC8DFCCE9BA}" type="parTrans" cxnId="{09878D79-5DAC-48B7-878C-C178EABC6444}">
      <dgm:prSet/>
      <dgm:spPr/>
      <dgm:t>
        <a:bodyPr/>
        <a:lstStyle/>
        <a:p>
          <a:endParaRPr lang="en-US"/>
        </a:p>
      </dgm:t>
    </dgm:pt>
    <dgm:pt modelId="{A4D8DB8D-C676-46E3-AF76-E2F40ADB195C}" type="sibTrans" cxnId="{09878D79-5DAC-48B7-878C-C178EABC6444}">
      <dgm:prSet/>
      <dgm:spPr/>
      <dgm:t>
        <a:bodyPr/>
        <a:lstStyle/>
        <a:p>
          <a:endParaRPr lang="en-US"/>
        </a:p>
      </dgm:t>
    </dgm:pt>
    <dgm:pt modelId="{667D6031-37C1-49DF-A896-D6B8E5BCA87A}">
      <dgm:prSet/>
      <dgm:spPr/>
      <dgm:t>
        <a:bodyPr/>
        <a:lstStyle/>
        <a:p>
          <a:r>
            <a:rPr lang="en-US" dirty="0"/>
            <a:t>Getting started in or enhancing your career in Cyber Security</a:t>
          </a:r>
        </a:p>
      </dgm:t>
    </dgm:pt>
    <dgm:pt modelId="{3892435E-BB88-4A78-A9E0-800F3096E5A7}" type="parTrans" cxnId="{826FB76B-B9AE-4C73-AC03-E4425908D93F}">
      <dgm:prSet/>
      <dgm:spPr/>
      <dgm:t>
        <a:bodyPr/>
        <a:lstStyle/>
        <a:p>
          <a:endParaRPr lang="en-US"/>
        </a:p>
      </dgm:t>
    </dgm:pt>
    <dgm:pt modelId="{6492B371-3581-4412-AF1A-8843E812BEDC}" type="sibTrans" cxnId="{826FB76B-B9AE-4C73-AC03-E4425908D93F}">
      <dgm:prSet/>
      <dgm:spPr/>
      <dgm:t>
        <a:bodyPr/>
        <a:lstStyle/>
        <a:p>
          <a:endParaRPr lang="en-US"/>
        </a:p>
      </dgm:t>
    </dgm:pt>
    <dgm:pt modelId="{C01FDE99-4E79-4DFF-B062-008389A627A6}">
      <dgm:prSet/>
      <dgm:spPr/>
      <dgm:t>
        <a:bodyPr/>
        <a:lstStyle/>
        <a:p>
          <a:r>
            <a:rPr lang="en-US" dirty="0"/>
            <a:t>Who Do Hackers Target?</a:t>
          </a:r>
        </a:p>
      </dgm:t>
    </dgm:pt>
    <dgm:pt modelId="{43B3B185-FAD6-46BD-BCA1-07FCD4458C49}" type="parTrans" cxnId="{417CF2E4-B9C7-4FF6-8604-C1461D999432}">
      <dgm:prSet/>
      <dgm:spPr/>
      <dgm:t>
        <a:bodyPr/>
        <a:lstStyle/>
        <a:p>
          <a:endParaRPr lang="en-US"/>
        </a:p>
      </dgm:t>
    </dgm:pt>
    <dgm:pt modelId="{DC8D756D-CABC-4238-BF6B-B289C35B95DA}" type="sibTrans" cxnId="{417CF2E4-B9C7-4FF6-8604-C1461D999432}">
      <dgm:prSet/>
      <dgm:spPr/>
      <dgm:t>
        <a:bodyPr/>
        <a:lstStyle/>
        <a:p>
          <a:endParaRPr lang="en-US"/>
        </a:p>
      </dgm:t>
    </dgm:pt>
    <dgm:pt modelId="{57796327-ACFC-46FB-82E4-D4BB4AA40DC5}">
      <dgm:prSet/>
      <dgm:spPr/>
      <dgm:t>
        <a:bodyPr/>
        <a:lstStyle/>
        <a:p>
          <a:r>
            <a:rPr lang="en-US" dirty="0"/>
            <a:t>Defense in Depth</a:t>
          </a:r>
        </a:p>
      </dgm:t>
    </dgm:pt>
    <dgm:pt modelId="{594CA0B7-D4FF-44EC-BB85-8FDD07AE8D6C}" type="parTrans" cxnId="{D1F6268C-5979-4DDF-A1D0-EFDEBC9E87F0}">
      <dgm:prSet/>
      <dgm:spPr/>
      <dgm:t>
        <a:bodyPr/>
        <a:lstStyle/>
        <a:p>
          <a:endParaRPr lang="en-US"/>
        </a:p>
      </dgm:t>
    </dgm:pt>
    <dgm:pt modelId="{9CEF485B-4B25-46B4-88C8-77D53C897040}" type="sibTrans" cxnId="{D1F6268C-5979-4DDF-A1D0-EFDEBC9E87F0}">
      <dgm:prSet/>
      <dgm:spPr/>
      <dgm:t>
        <a:bodyPr/>
        <a:lstStyle/>
        <a:p>
          <a:endParaRPr lang="en-US"/>
        </a:p>
      </dgm:t>
    </dgm:pt>
    <dgm:pt modelId="{4DA33762-5D1D-4904-A36D-BAE1FE071D11}">
      <dgm:prSet/>
      <dgm:spPr/>
      <dgm:t>
        <a:bodyPr/>
        <a:lstStyle/>
        <a:p>
          <a:r>
            <a:rPr lang="en-US" dirty="0"/>
            <a:t>Types of Cyber Security Professionals</a:t>
          </a:r>
        </a:p>
      </dgm:t>
    </dgm:pt>
    <dgm:pt modelId="{D41E044A-EFBC-424F-B183-1FFB0E58CF62}" type="parTrans" cxnId="{DD22F46B-A201-4053-B0C3-D343D5E47BDF}">
      <dgm:prSet/>
      <dgm:spPr/>
      <dgm:t>
        <a:bodyPr/>
        <a:lstStyle/>
        <a:p>
          <a:endParaRPr lang="en-US"/>
        </a:p>
      </dgm:t>
    </dgm:pt>
    <dgm:pt modelId="{F570A9F2-5572-4156-B058-2E26504AE064}" type="sibTrans" cxnId="{DD22F46B-A201-4053-B0C3-D343D5E47BDF}">
      <dgm:prSet/>
      <dgm:spPr/>
      <dgm:t>
        <a:bodyPr/>
        <a:lstStyle/>
        <a:p>
          <a:endParaRPr lang="en-US"/>
        </a:p>
      </dgm:t>
    </dgm:pt>
    <dgm:pt modelId="{DD4E649E-04F9-4096-B82B-ED9E9AFE56EA}" type="pres">
      <dgm:prSet presAssocID="{8E985456-1962-4DCD-A23A-974BB37F68A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CE7D448-6A86-4798-ABA0-5FD11F943621}" type="pres">
      <dgm:prSet presAssocID="{F8EFB5F8-00B7-472F-889E-7A7BBCB11E80}" presName="horFlow" presStyleCnt="0"/>
      <dgm:spPr/>
    </dgm:pt>
    <dgm:pt modelId="{1B5D8391-BD81-4D5A-8DFA-009AC24C905C}" type="pres">
      <dgm:prSet presAssocID="{F8EFB5F8-00B7-472F-889E-7A7BBCB11E80}" presName="bigChev" presStyleLbl="node1" presStyleIdx="0" presStyleCnt="3"/>
      <dgm:spPr/>
    </dgm:pt>
    <dgm:pt modelId="{8A0CE15F-8E8B-414C-9A29-2F91E86EE497}" type="pres">
      <dgm:prSet presAssocID="{3260F3C0-3415-413D-8EAE-E554B2BC4143}" presName="parTrans" presStyleCnt="0"/>
      <dgm:spPr/>
    </dgm:pt>
    <dgm:pt modelId="{6E598C66-BBFE-4472-9B55-6477D65D3A1C}" type="pres">
      <dgm:prSet presAssocID="{CAF1D91B-1FA7-4801-A3A1-78E4630261D8}" presName="node" presStyleLbl="alignAccFollowNode1" presStyleIdx="0" presStyleCnt="15">
        <dgm:presLayoutVars>
          <dgm:bulletEnabled val="1"/>
        </dgm:presLayoutVars>
      </dgm:prSet>
      <dgm:spPr/>
    </dgm:pt>
    <dgm:pt modelId="{CD8C2986-1675-4BE3-B38B-1FEE5261C520}" type="pres">
      <dgm:prSet presAssocID="{4773EE74-5DBB-46D3-A4DA-24A5DEBD323F}" presName="sibTrans" presStyleCnt="0"/>
      <dgm:spPr/>
    </dgm:pt>
    <dgm:pt modelId="{D365A4F5-602D-444F-8B72-A3E2C38541AB}" type="pres">
      <dgm:prSet presAssocID="{6FAA1B00-667B-432C-841A-002902A51360}" presName="node" presStyleLbl="alignAccFollowNode1" presStyleIdx="1" presStyleCnt="15">
        <dgm:presLayoutVars>
          <dgm:bulletEnabled val="1"/>
        </dgm:presLayoutVars>
      </dgm:prSet>
      <dgm:spPr/>
    </dgm:pt>
    <dgm:pt modelId="{B2C7AA9F-8092-48A5-BCC6-85DD2D523701}" type="pres">
      <dgm:prSet presAssocID="{60E30F07-540E-405F-B13A-0404735736E5}" presName="sibTrans" presStyleCnt="0"/>
      <dgm:spPr/>
    </dgm:pt>
    <dgm:pt modelId="{7D391155-0165-41A9-B0D3-0BB6B57C195E}" type="pres">
      <dgm:prSet presAssocID="{C01FDE99-4E79-4DFF-B062-008389A627A6}" presName="node" presStyleLbl="alignAccFollowNode1" presStyleIdx="2" presStyleCnt="15">
        <dgm:presLayoutVars>
          <dgm:bulletEnabled val="1"/>
        </dgm:presLayoutVars>
      </dgm:prSet>
      <dgm:spPr/>
    </dgm:pt>
    <dgm:pt modelId="{DB0C2034-4B09-410C-B687-D1C5FBF7C92D}" type="pres">
      <dgm:prSet presAssocID="{DC8D756D-CABC-4238-BF6B-B289C35B95DA}" presName="sibTrans" presStyleCnt="0"/>
      <dgm:spPr/>
    </dgm:pt>
    <dgm:pt modelId="{1E1C956A-43B7-4367-9B0B-E8514D943511}" type="pres">
      <dgm:prSet presAssocID="{4DA33762-5D1D-4904-A36D-BAE1FE071D11}" presName="node" presStyleLbl="alignAccFollowNode1" presStyleIdx="3" presStyleCnt="15">
        <dgm:presLayoutVars>
          <dgm:bulletEnabled val="1"/>
        </dgm:presLayoutVars>
      </dgm:prSet>
      <dgm:spPr/>
    </dgm:pt>
    <dgm:pt modelId="{72607FAE-0D8B-4695-B09F-E46D5DBC40B5}" type="pres">
      <dgm:prSet presAssocID="{F570A9F2-5572-4156-B058-2E26504AE064}" presName="sibTrans" presStyleCnt="0"/>
      <dgm:spPr/>
    </dgm:pt>
    <dgm:pt modelId="{0CA30A97-F861-4A3E-BE68-39B3E178B37D}" type="pres">
      <dgm:prSet presAssocID="{57796327-ACFC-46FB-82E4-D4BB4AA40DC5}" presName="node" presStyleLbl="alignAccFollowNode1" presStyleIdx="4" presStyleCnt="15">
        <dgm:presLayoutVars>
          <dgm:bulletEnabled val="1"/>
        </dgm:presLayoutVars>
      </dgm:prSet>
      <dgm:spPr/>
    </dgm:pt>
    <dgm:pt modelId="{1A62E765-3FD9-4E7A-BF5B-388ADBC28166}" type="pres">
      <dgm:prSet presAssocID="{F8EFB5F8-00B7-472F-889E-7A7BBCB11E80}" presName="vSp" presStyleCnt="0"/>
      <dgm:spPr/>
    </dgm:pt>
    <dgm:pt modelId="{19FCA0C2-BDC8-4B31-91CF-673DE84F01F0}" type="pres">
      <dgm:prSet presAssocID="{D5BB307F-FBE8-44E2-8CDD-D15B4179A0FF}" presName="horFlow" presStyleCnt="0"/>
      <dgm:spPr/>
    </dgm:pt>
    <dgm:pt modelId="{814BCCA3-68D5-4932-8D9F-66980B420DE0}" type="pres">
      <dgm:prSet presAssocID="{D5BB307F-FBE8-44E2-8CDD-D15B4179A0FF}" presName="bigChev" presStyleLbl="node1" presStyleIdx="1" presStyleCnt="3"/>
      <dgm:spPr/>
    </dgm:pt>
    <dgm:pt modelId="{B0B6DCE4-3103-4768-AEE9-9B7BC5990E70}" type="pres">
      <dgm:prSet presAssocID="{5AE12927-D89A-406E-905D-27310B9D06D9}" presName="parTrans" presStyleCnt="0"/>
      <dgm:spPr/>
    </dgm:pt>
    <dgm:pt modelId="{0CA47B27-3FFC-4EAA-A455-9F6039777386}" type="pres">
      <dgm:prSet presAssocID="{D586C719-9CD4-473D-A63B-98D0C9169DDB}" presName="node" presStyleLbl="alignAccFollowNode1" presStyleIdx="5" presStyleCnt="15">
        <dgm:presLayoutVars>
          <dgm:bulletEnabled val="1"/>
        </dgm:presLayoutVars>
      </dgm:prSet>
      <dgm:spPr/>
    </dgm:pt>
    <dgm:pt modelId="{8934DBFC-4EA1-4755-A85F-EF6D14DF4CA1}" type="pres">
      <dgm:prSet presAssocID="{3B3EF267-D9B0-4BF1-91A8-4DACE957FC91}" presName="sibTrans" presStyleCnt="0"/>
      <dgm:spPr/>
    </dgm:pt>
    <dgm:pt modelId="{E562321C-3D2C-4330-A8F8-B47BED9EE865}" type="pres">
      <dgm:prSet presAssocID="{BDAB273C-E2BE-4CA2-91EC-459128EB76B9}" presName="node" presStyleLbl="alignAccFollowNode1" presStyleIdx="6" presStyleCnt="15" custLinFactNeighborX="18677">
        <dgm:presLayoutVars>
          <dgm:bulletEnabled val="1"/>
        </dgm:presLayoutVars>
      </dgm:prSet>
      <dgm:spPr/>
    </dgm:pt>
    <dgm:pt modelId="{83AC9757-8EDE-49FA-8199-E43F3EDF8148}" type="pres">
      <dgm:prSet presAssocID="{8EF60F83-E11E-4851-B672-B00D52D6C33D}" presName="sibTrans" presStyleCnt="0"/>
      <dgm:spPr/>
    </dgm:pt>
    <dgm:pt modelId="{52B47320-346C-4251-802B-0937EC85513F}" type="pres">
      <dgm:prSet presAssocID="{79F0500C-3794-4445-9765-A6CC5CA99B9A}" presName="node" presStyleLbl="alignAccFollowNode1" presStyleIdx="7" presStyleCnt="15">
        <dgm:presLayoutVars>
          <dgm:bulletEnabled val="1"/>
        </dgm:presLayoutVars>
      </dgm:prSet>
      <dgm:spPr/>
    </dgm:pt>
    <dgm:pt modelId="{236D5E85-C5CC-43E0-9034-3F46706E6BCE}" type="pres">
      <dgm:prSet presAssocID="{241C2168-D0E1-49B4-A8D9-F59C215654F8}" presName="sibTrans" presStyleCnt="0"/>
      <dgm:spPr/>
    </dgm:pt>
    <dgm:pt modelId="{F4D43D90-1921-4456-8F19-F6276E32B749}" type="pres">
      <dgm:prSet presAssocID="{39F2A2E6-CA70-45CC-9B59-7424236A926F}" presName="node" presStyleLbl="alignAccFollowNode1" presStyleIdx="8" presStyleCnt="15">
        <dgm:presLayoutVars>
          <dgm:bulletEnabled val="1"/>
        </dgm:presLayoutVars>
      </dgm:prSet>
      <dgm:spPr/>
    </dgm:pt>
    <dgm:pt modelId="{2FAC4058-151A-47AB-8575-4B301BC7CD3D}" type="pres">
      <dgm:prSet presAssocID="{5E9CFD81-3D1A-4F85-A6DD-F5CEDA62235D}" presName="sibTrans" presStyleCnt="0"/>
      <dgm:spPr/>
    </dgm:pt>
    <dgm:pt modelId="{7613D897-414A-46E3-8AA8-F300D97E63AB}" type="pres">
      <dgm:prSet presAssocID="{8E63B9E8-D723-45FA-84BB-356113920D05}" presName="node" presStyleLbl="alignAccFollowNode1" presStyleIdx="9" presStyleCnt="15">
        <dgm:presLayoutVars>
          <dgm:bulletEnabled val="1"/>
        </dgm:presLayoutVars>
      </dgm:prSet>
      <dgm:spPr/>
    </dgm:pt>
    <dgm:pt modelId="{74698CBA-1A75-41B4-AE56-523D8CA515A4}" type="pres">
      <dgm:prSet presAssocID="{D5BB307F-FBE8-44E2-8CDD-D15B4179A0FF}" presName="vSp" presStyleCnt="0"/>
      <dgm:spPr/>
    </dgm:pt>
    <dgm:pt modelId="{AE22D280-14F6-485B-AA02-FDB330A6A89A}" type="pres">
      <dgm:prSet presAssocID="{A5053D18-79A9-44D3-93FA-4788CD2B921B}" presName="horFlow" presStyleCnt="0"/>
      <dgm:spPr/>
    </dgm:pt>
    <dgm:pt modelId="{D261818C-88ED-4593-8DC9-E11AC2E6D83C}" type="pres">
      <dgm:prSet presAssocID="{A5053D18-79A9-44D3-93FA-4788CD2B921B}" presName="bigChev" presStyleLbl="node1" presStyleIdx="2" presStyleCnt="3"/>
      <dgm:spPr/>
    </dgm:pt>
    <dgm:pt modelId="{6745CB59-9291-417B-B129-334184D2B46C}" type="pres">
      <dgm:prSet presAssocID="{C4BA327E-8581-4C74-8137-4390E17F3C82}" presName="parTrans" presStyleCnt="0"/>
      <dgm:spPr/>
    </dgm:pt>
    <dgm:pt modelId="{947BD195-105E-4BE9-80CD-F6EE57136DDB}" type="pres">
      <dgm:prSet presAssocID="{6D2E3F6F-583B-4FD1-BEB8-A30FD105CBEA}" presName="node" presStyleLbl="alignAccFollowNode1" presStyleIdx="10" presStyleCnt="15">
        <dgm:presLayoutVars>
          <dgm:bulletEnabled val="1"/>
        </dgm:presLayoutVars>
      </dgm:prSet>
      <dgm:spPr/>
    </dgm:pt>
    <dgm:pt modelId="{AD02F9B4-574D-47CF-82B1-E7DC04664899}" type="pres">
      <dgm:prSet presAssocID="{5C1B9363-F2BF-46B1-95C7-7F5A2C61205E}" presName="sibTrans" presStyleCnt="0"/>
      <dgm:spPr/>
    </dgm:pt>
    <dgm:pt modelId="{8BE20843-92CF-4232-AA72-D8451303CE0D}" type="pres">
      <dgm:prSet presAssocID="{298386C7-0D1B-4DBD-A395-A78A5FDDA576}" presName="node" presStyleLbl="alignAccFollowNode1" presStyleIdx="11" presStyleCnt="15">
        <dgm:presLayoutVars>
          <dgm:bulletEnabled val="1"/>
        </dgm:presLayoutVars>
      </dgm:prSet>
      <dgm:spPr/>
    </dgm:pt>
    <dgm:pt modelId="{C2B69EDD-5F02-4595-9EE3-C19BF09801A8}" type="pres">
      <dgm:prSet presAssocID="{69968AFC-5738-4EA9-964C-B990F7519065}" presName="sibTrans" presStyleCnt="0"/>
      <dgm:spPr/>
    </dgm:pt>
    <dgm:pt modelId="{C1E06938-53E2-4AFE-9DAF-4F25BF972A19}" type="pres">
      <dgm:prSet presAssocID="{BC73C6F0-FE57-4200-886F-70D12242DF83}" presName="node" presStyleLbl="alignAccFollowNode1" presStyleIdx="12" presStyleCnt="15">
        <dgm:presLayoutVars>
          <dgm:bulletEnabled val="1"/>
        </dgm:presLayoutVars>
      </dgm:prSet>
      <dgm:spPr/>
    </dgm:pt>
    <dgm:pt modelId="{2E857DA2-1ED4-4D8C-AE50-18B736B150E7}" type="pres">
      <dgm:prSet presAssocID="{FAC46924-4AF8-43BC-8BF9-6B7E4F925F0B}" presName="sibTrans" presStyleCnt="0"/>
      <dgm:spPr/>
    </dgm:pt>
    <dgm:pt modelId="{14FB3F65-3227-4D31-907F-279D5387B2B6}" type="pres">
      <dgm:prSet presAssocID="{C5452074-CE28-4754-A683-C8D89FD3E3DC}" presName="node" presStyleLbl="alignAccFollowNode1" presStyleIdx="13" presStyleCnt="15">
        <dgm:presLayoutVars>
          <dgm:bulletEnabled val="1"/>
        </dgm:presLayoutVars>
      </dgm:prSet>
      <dgm:spPr/>
    </dgm:pt>
    <dgm:pt modelId="{42887A43-ADE0-4304-A1FD-08C45BC50CDB}" type="pres">
      <dgm:prSet presAssocID="{A4D8DB8D-C676-46E3-AF76-E2F40ADB195C}" presName="sibTrans" presStyleCnt="0"/>
      <dgm:spPr/>
    </dgm:pt>
    <dgm:pt modelId="{0BFF47DD-92C0-45CE-A162-DAC579D5150A}" type="pres">
      <dgm:prSet presAssocID="{667D6031-37C1-49DF-A896-D6B8E5BCA87A}" presName="node" presStyleLbl="alignAccFollowNode1" presStyleIdx="14" presStyleCnt="15">
        <dgm:presLayoutVars>
          <dgm:bulletEnabled val="1"/>
        </dgm:presLayoutVars>
      </dgm:prSet>
      <dgm:spPr/>
    </dgm:pt>
  </dgm:ptLst>
  <dgm:cxnLst>
    <dgm:cxn modelId="{0F48E101-E5AD-453B-B462-E436122AB021}" type="presOf" srcId="{8E985456-1962-4DCD-A23A-974BB37F68A9}" destId="{DD4E649E-04F9-4096-B82B-ED9E9AFE56EA}" srcOrd="0" destOrd="0" presId="urn:microsoft.com/office/officeart/2005/8/layout/lProcess3"/>
    <dgm:cxn modelId="{21F6E609-1EBD-4E99-9AF9-B0BDF051272C}" type="presOf" srcId="{F8EFB5F8-00B7-472F-889E-7A7BBCB11E80}" destId="{1B5D8391-BD81-4D5A-8DFA-009AC24C905C}" srcOrd="0" destOrd="0" presId="urn:microsoft.com/office/officeart/2005/8/layout/lProcess3"/>
    <dgm:cxn modelId="{5DA9FF0E-2A4D-4822-85FA-81D4533DDB6D}" type="presOf" srcId="{57796327-ACFC-46FB-82E4-D4BB4AA40DC5}" destId="{0CA30A97-F861-4A3E-BE68-39B3E178B37D}" srcOrd="0" destOrd="0" presId="urn:microsoft.com/office/officeart/2005/8/layout/lProcess3"/>
    <dgm:cxn modelId="{F623D12C-B541-456C-A77B-BA38F344A013}" type="presOf" srcId="{298386C7-0D1B-4DBD-A395-A78A5FDDA576}" destId="{8BE20843-92CF-4232-AA72-D8451303CE0D}" srcOrd="0" destOrd="0" presId="urn:microsoft.com/office/officeart/2005/8/layout/lProcess3"/>
    <dgm:cxn modelId="{93ECE035-58D2-49EB-A40F-F6C0474AF6FC}" type="presOf" srcId="{8E63B9E8-D723-45FA-84BB-356113920D05}" destId="{7613D897-414A-46E3-8AA8-F300D97E63AB}" srcOrd="0" destOrd="0" presId="urn:microsoft.com/office/officeart/2005/8/layout/lProcess3"/>
    <dgm:cxn modelId="{406DCD5D-C3A3-4F8A-94DD-985BC93BAFCC}" type="presOf" srcId="{D5BB307F-FBE8-44E2-8CDD-D15B4179A0FF}" destId="{814BCCA3-68D5-4932-8D9F-66980B420DE0}" srcOrd="0" destOrd="0" presId="urn:microsoft.com/office/officeart/2005/8/layout/lProcess3"/>
    <dgm:cxn modelId="{5D8D5662-8673-40E5-B0C1-245B012FF5CE}" srcId="{D5BB307F-FBE8-44E2-8CDD-D15B4179A0FF}" destId="{79F0500C-3794-4445-9765-A6CC5CA99B9A}" srcOrd="2" destOrd="0" parTransId="{D0BD541D-1222-4176-93B3-1DC0D31D6F5C}" sibTransId="{241C2168-D0E1-49B4-A8D9-F59C215654F8}"/>
    <dgm:cxn modelId="{A9F0F166-7E40-4D5C-B0C7-BDD187C82204}" type="presOf" srcId="{4DA33762-5D1D-4904-A36D-BAE1FE071D11}" destId="{1E1C956A-43B7-4367-9B0B-E8514D943511}" srcOrd="0" destOrd="0" presId="urn:microsoft.com/office/officeart/2005/8/layout/lProcess3"/>
    <dgm:cxn modelId="{4C155F68-1467-4226-B63E-DD550C5FF85E}" srcId="{D5BB307F-FBE8-44E2-8CDD-D15B4179A0FF}" destId="{BDAB273C-E2BE-4CA2-91EC-459128EB76B9}" srcOrd="1" destOrd="0" parTransId="{F987CDB6-11A6-4B9B-8CE3-DC8B839241D7}" sibTransId="{8EF60F83-E11E-4851-B672-B00D52D6C33D}"/>
    <dgm:cxn modelId="{826FB76B-B9AE-4C73-AC03-E4425908D93F}" srcId="{A5053D18-79A9-44D3-93FA-4788CD2B921B}" destId="{667D6031-37C1-49DF-A896-D6B8E5BCA87A}" srcOrd="4" destOrd="0" parTransId="{3892435E-BB88-4A78-A9E0-800F3096E5A7}" sibTransId="{6492B371-3581-4412-AF1A-8843E812BEDC}"/>
    <dgm:cxn modelId="{DD22F46B-A201-4053-B0C3-D343D5E47BDF}" srcId="{F8EFB5F8-00B7-472F-889E-7A7BBCB11E80}" destId="{4DA33762-5D1D-4904-A36D-BAE1FE071D11}" srcOrd="3" destOrd="0" parTransId="{D41E044A-EFBC-424F-B183-1FFB0E58CF62}" sibTransId="{F570A9F2-5572-4156-B058-2E26504AE064}"/>
    <dgm:cxn modelId="{1B42BF53-90CF-4289-923A-F2E5679ACABC}" srcId="{A5053D18-79A9-44D3-93FA-4788CD2B921B}" destId="{BC73C6F0-FE57-4200-886F-70D12242DF83}" srcOrd="2" destOrd="0" parTransId="{841B9318-660A-4D42-AF89-6119E29FA62D}" sibTransId="{FAC46924-4AF8-43BC-8BF9-6B7E4F925F0B}"/>
    <dgm:cxn modelId="{074CEF56-0672-4363-882F-6633B6D8B0DE}" srcId="{8E985456-1962-4DCD-A23A-974BB37F68A9}" destId="{D5BB307F-FBE8-44E2-8CDD-D15B4179A0FF}" srcOrd="1" destOrd="0" parTransId="{EE852450-E10E-4BC9-B1B1-3A398B2102BD}" sibTransId="{48B12374-352D-41E5-B9B4-77A2302ED118}"/>
    <dgm:cxn modelId="{09878D79-5DAC-48B7-878C-C178EABC6444}" srcId="{A5053D18-79A9-44D3-93FA-4788CD2B921B}" destId="{C5452074-CE28-4754-A683-C8D89FD3E3DC}" srcOrd="3" destOrd="0" parTransId="{1DBCF0DD-44B6-4F84-A761-1FC8DFCCE9BA}" sibTransId="{A4D8DB8D-C676-46E3-AF76-E2F40ADB195C}"/>
    <dgm:cxn modelId="{10C5DA7B-F1E3-4BDA-A45D-FF80857342D6}" type="presOf" srcId="{C5452074-CE28-4754-A683-C8D89FD3E3DC}" destId="{14FB3F65-3227-4D31-907F-279D5387B2B6}" srcOrd="0" destOrd="0" presId="urn:microsoft.com/office/officeart/2005/8/layout/lProcess3"/>
    <dgm:cxn modelId="{C838627C-697F-4C52-8719-F57CBC17F83D}" srcId="{A5053D18-79A9-44D3-93FA-4788CD2B921B}" destId="{6D2E3F6F-583B-4FD1-BEB8-A30FD105CBEA}" srcOrd="0" destOrd="0" parTransId="{C4BA327E-8581-4C74-8137-4390E17F3C82}" sibTransId="{5C1B9363-F2BF-46B1-95C7-7F5A2C61205E}"/>
    <dgm:cxn modelId="{D96C828B-1AEF-4E3D-A37E-4BE2B7F93415}" type="presOf" srcId="{BC73C6F0-FE57-4200-886F-70D12242DF83}" destId="{C1E06938-53E2-4AFE-9DAF-4F25BF972A19}" srcOrd="0" destOrd="0" presId="urn:microsoft.com/office/officeart/2005/8/layout/lProcess3"/>
    <dgm:cxn modelId="{D1F6268C-5979-4DDF-A1D0-EFDEBC9E87F0}" srcId="{F8EFB5F8-00B7-472F-889E-7A7BBCB11E80}" destId="{57796327-ACFC-46FB-82E4-D4BB4AA40DC5}" srcOrd="4" destOrd="0" parTransId="{594CA0B7-D4FF-44EC-BB85-8FDD07AE8D6C}" sibTransId="{9CEF485B-4B25-46B4-88C8-77D53C897040}"/>
    <dgm:cxn modelId="{FB5D0598-5815-4921-AB01-1AC1E7FD3C93}" type="presOf" srcId="{A5053D18-79A9-44D3-93FA-4788CD2B921B}" destId="{D261818C-88ED-4593-8DC9-E11AC2E6D83C}" srcOrd="0" destOrd="0" presId="urn:microsoft.com/office/officeart/2005/8/layout/lProcess3"/>
    <dgm:cxn modelId="{44E161A7-86B4-4B8C-809E-CAEB0F699B40}" srcId="{8E985456-1962-4DCD-A23A-974BB37F68A9}" destId="{A5053D18-79A9-44D3-93FA-4788CD2B921B}" srcOrd="2" destOrd="0" parTransId="{7BED433E-9841-4524-B212-765E146DD9C9}" sibTransId="{9A5E4083-AAAA-406D-A0CD-28D9CEA7CEF3}"/>
    <dgm:cxn modelId="{9C409DAB-79F3-4860-9FD7-44FEA8617642}" srcId="{F8EFB5F8-00B7-472F-889E-7A7BBCB11E80}" destId="{CAF1D91B-1FA7-4801-A3A1-78E4630261D8}" srcOrd="0" destOrd="0" parTransId="{3260F3C0-3415-413D-8EAE-E554B2BC4143}" sibTransId="{4773EE74-5DBB-46D3-A4DA-24A5DEBD323F}"/>
    <dgm:cxn modelId="{C5C2CAAD-A3F7-43CC-8A17-68FBC2CD8CE8}" srcId="{8E985456-1962-4DCD-A23A-974BB37F68A9}" destId="{F8EFB5F8-00B7-472F-889E-7A7BBCB11E80}" srcOrd="0" destOrd="0" parTransId="{C41653ED-53E9-4510-B5C1-93B261E6ADBD}" sibTransId="{C740A36B-93BB-461E-A778-A25D3168D740}"/>
    <dgm:cxn modelId="{0918CBB2-0C98-47B9-B8A5-0E5CE527D41C}" type="presOf" srcId="{C01FDE99-4E79-4DFF-B062-008389A627A6}" destId="{7D391155-0165-41A9-B0D3-0BB6B57C195E}" srcOrd="0" destOrd="0" presId="urn:microsoft.com/office/officeart/2005/8/layout/lProcess3"/>
    <dgm:cxn modelId="{2EFC49BA-6448-4600-8A51-4081B79A14C8}" type="presOf" srcId="{CAF1D91B-1FA7-4801-A3A1-78E4630261D8}" destId="{6E598C66-BBFE-4472-9B55-6477D65D3A1C}" srcOrd="0" destOrd="0" presId="urn:microsoft.com/office/officeart/2005/8/layout/lProcess3"/>
    <dgm:cxn modelId="{FD8124C6-F814-4570-82A8-B5C227E5B7DB}" srcId="{D5BB307F-FBE8-44E2-8CDD-D15B4179A0FF}" destId="{39F2A2E6-CA70-45CC-9B59-7424236A926F}" srcOrd="3" destOrd="0" parTransId="{6F60C7C3-6BB1-48D9-8FED-40D10DAF5746}" sibTransId="{5E9CFD81-3D1A-4F85-A6DD-F5CEDA62235D}"/>
    <dgm:cxn modelId="{8132D7D1-E74F-4659-BD59-95EAC68D02CC}" type="presOf" srcId="{D586C719-9CD4-473D-A63B-98D0C9169DDB}" destId="{0CA47B27-3FFC-4EAA-A455-9F6039777386}" srcOrd="0" destOrd="0" presId="urn:microsoft.com/office/officeart/2005/8/layout/lProcess3"/>
    <dgm:cxn modelId="{3114D7D8-BE86-4960-ADDD-7233575B947C}" srcId="{D5BB307F-FBE8-44E2-8CDD-D15B4179A0FF}" destId="{8E63B9E8-D723-45FA-84BB-356113920D05}" srcOrd="4" destOrd="0" parTransId="{AFEA1247-0201-441F-9CCA-2485E91F794D}" sibTransId="{9709CB32-E406-4B02-A0D5-1778D9DA1C86}"/>
    <dgm:cxn modelId="{C75CC2DA-820C-441E-8AF0-13C2AD71ED07}" srcId="{F8EFB5F8-00B7-472F-889E-7A7BBCB11E80}" destId="{6FAA1B00-667B-432C-841A-002902A51360}" srcOrd="1" destOrd="0" parTransId="{4C93DC09-472A-40BB-B062-148651BD5F10}" sibTransId="{60E30F07-540E-405F-B13A-0404735736E5}"/>
    <dgm:cxn modelId="{4144EFDB-1741-4595-B202-FA3B87EB052B}" type="presOf" srcId="{39F2A2E6-CA70-45CC-9B59-7424236A926F}" destId="{F4D43D90-1921-4456-8F19-F6276E32B749}" srcOrd="0" destOrd="0" presId="urn:microsoft.com/office/officeart/2005/8/layout/lProcess3"/>
    <dgm:cxn modelId="{6DC0FFDD-D02B-4EE7-9E6C-F27DA8E8223E}" type="presOf" srcId="{6D2E3F6F-583B-4FD1-BEB8-A30FD105CBEA}" destId="{947BD195-105E-4BE9-80CD-F6EE57136DDB}" srcOrd="0" destOrd="0" presId="urn:microsoft.com/office/officeart/2005/8/layout/lProcess3"/>
    <dgm:cxn modelId="{3060C1DE-7120-4EC8-BA5E-716EF385B19B}" type="presOf" srcId="{79F0500C-3794-4445-9765-A6CC5CA99B9A}" destId="{52B47320-346C-4251-802B-0937EC85513F}" srcOrd="0" destOrd="0" presId="urn:microsoft.com/office/officeart/2005/8/layout/lProcess3"/>
    <dgm:cxn modelId="{5987EFE2-052C-4ABE-B03D-63571D2066C0}" srcId="{A5053D18-79A9-44D3-93FA-4788CD2B921B}" destId="{298386C7-0D1B-4DBD-A395-A78A5FDDA576}" srcOrd="1" destOrd="0" parTransId="{AD720E80-AE81-464E-9BD8-484A1498886D}" sibTransId="{69968AFC-5738-4EA9-964C-B990F7519065}"/>
    <dgm:cxn modelId="{417CF2E4-B9C7-4FF6-8604-C1461D999432}" srcId="{F8EFB5F8-00B7-472F-889E-7A7BBCB11E80}" destId="{C01FDE99-4E79-4DFF-B062-008389A627A6}" srcOrd="2" destOrd="0" parTransId="{43B3B185-FAD6-46BD-BCA1-07FCD4458C49}" sibTransId="{DC8D756D-CABC-4238-BF6B-B289C35B95DA}"/>
    <dgm:cxn modelId="{B70C34E7-4E70-464B-8FAA-63379DBD857F}" type="presOf" srcId="{BDAB273C-E2BE-4CA2-91EC-459128EB76B9}" destId="{E562321C-3D2C-4330-A8F8-B47BED9EE865}" srcOrd="0" destOrd="0" presId="urn:microsoft.com/office/officeart/2005/8/layout/lProcess3"/>
    <dgm:cxn modelId="{A902ADF3-1F77-4F50-97DF-D996427586E4}" type="presOf" srcId="{667D6031-37C1-49DF-A896-D6B8E5BCA87A}" destId="{0BFF47DD-92C0-45CE-A162-DAC579D5150A}" srcOrd="0" destOrd="0" presId="urn:microsoft.com/office/officeart/2005/8/layout/lProcess3"/>
    <dgm:cxn modelId="{38B3F8F3-1A0C-47A9-ABD8-8780496C1371}" srcId="{D5BB307F-FBE8-44E2-8CDD-D15B4179A0FF}" destId="{D586C719-9CD4-473D-A63B-98D0C9169DDB}" srcOrd="0" destOrd="0" parTransId="{5AE12927-D89A-406E-905D-27310B9D06D9}" sibTransId="{3B3EF267-D9B0-4BF1-91A8-4DACE957FC91}"/>
    <dgm:cxn modelId="{0A7133FE-B143-444A-A0CC-54F2DCC3948C}" type="presOf" srcId="{6FAA1B00-667B-432C-841A-002902A51360}" destId="{D365A4F5-602D-444F-8B72-A3E2C38541AB}" srcOrd="0" destOrd="0" presId="urn:microsoft.com/office/officeart/2005/8/layout/lProcess3"/>
    <dgm:cxn modelId="{5C1EDA57-E14E-4000-9611-5332404DCD14}" type="presParOf" srcId="{DD4E649E-04F9-4096-B82B-ED9E9AFE56EA}" destId="{ACE7D448-6A86-4798-ABA0-5FD11F943621}" srcOrd="0" destOrd="0" presId="urn:microsoft.com/office/officeart/2005/8/layout/lProcess3"/>
    <dgm:cxn modelId="{9AB32E4B-E147-48BD-B6C6-847AAD3076A7}" type="presParOf" srcId="{ACE7D448-6A86-4798-ABA0-5FD11F943621}" destId="{1B5D8391-BD81-4D5A-8DFA-009AC24C905C}" srcOrd="0" destOrd="0" presId="urn:microsoft.com/office/officeart/2005/8/layout/lProcess3"/>
    <dgm:cxn modelId="{8F085ADB-97C9-472A-8CD3-51CBF84437FA}" type="presParOf" srcId="{ACE7D448-6A86-4798-ABA0-5FD11F943621}" destId="{8A0CE15F-8E8B-414C-9A29-2F91E86EE497}" srcOrd="1" destOrd="0" presId="urn:microsoft.com/office/officeart/2005/8/layout/lProcess3"/>
    <dgm:cxn modelId="{805A663F-6729-48DA-9331-9920950D8D41}" type="presParOf" srcId="{ACE7D448-6A86-4798-ABA0-5FD11F943621}" destId="{6E598C66-BBFE-4472-9B55-6477D65D3A1C}" srcOrd="2" destOrd="0" presId="urn:microsoft.com/office/officeart/2005/8/layout/lProcess3"/>
    <dgm:cxn modelId="{2C7EEBF9-1BF4-4C37-8B2D-92636FE2FA24}" type="presParOf" srcId="{ACE7D448-6A86-4798-ABA0-5FD11F943621}" destId="{CD8C2986-1675-4BE3-B38B-1FEE5261C520}" srcOrd="3" destOrd="0" presId="urn:microsoft.com/office/officeart/2005/8/layout/lProcess3"/>
    <dgm:cxn modelId="{4FE90E78-7862-4461-A730-7B26E87D3CC4}" type="presParOf" srcId="{ACE7D448-6A86-4798-ABA0-5FD11F943621}" destId="{D365A4F5-602D-444F-8B72-A3E2C38541AB}" srcOrd="4" destOrd="0" presId="urn:microsoft.com/office/officeart/2005/8/layout/lProcess3"/>
    <dgm:cxn modelId="{5D82FCF7-097F-4F6D-9647-B53C4E537EEC}" type="presParOf" srcId="{ACE7D448-6A86-4798-ABA0-5FD11F943621}" destId="{B2C7AA9F-8092-48A5-BCC6-85DD2D523701}" srcOrd="5" destOrd="0" presId="urn:microsoft.com/office/officeart/2005/8/layout/lProcess3"/>
    <dgm:cxn modelId="{03D6114B-23F5-4943-B894-79EA3AA0272A}" type="presParOf" srcId="{ACE7D448-6A86-4798-ABA0-5FD11F943621}" destId="{7D391155-0165-41A9-B0D3-0BB6B57C195E}" srcOrd="6" destOrd="0" presId="urn:microsoft.com/office/officeart/2005/8/layout/lProcess3"/>
    <dgm:cxn modelId="{C949602D-9F09-4002-BCFB-D10567CC5BC0}" type="presParOf" srcId="{ACE7D448-6A86-4798-ABA0-5FD11F943621}" destId="{DB0C2034-4B09-410C-B687-D1C5FBF7C92D}" srcOrd="7" destOrd="0" presId="urn:microsoft.com/office/officeart/2005/8/layout/lProcess3"/>
    <dgm:cxn modelId="{B73AEF50-F355-4578-B0BB-7713C2716BA1}" type="presParOf" srcId="{ACE7D448-6A86-4798-ABA0-5FD11F943621}" destId="{1E1C956A-43B7-4367-9B0B-E8514D943511}" srcOrd="8" destOrd="0" presId="urn:microsoft.com/office/officeart/2005/8/layout/lProcess3"/>
    <dgm:cxn modelId="{7F020686-EF28-45AE-8996-2E5C3D656077}" type="presParOf" srcId="{ACE7D448-6A86-4798-ABA0-5FD11F943621}" destId="{72607FAE-0D8B-4695-B09F-E46D5DBC40B5}" srcOrd="9" destOrd="0" presId="urn:microsoft.com/office/officeart/2005/8/layout/lProcess3"/>
    <dgm:cxn modelId="{C9A664A2-3BC5-48DC-B558-0AEA2A3BAA80}" type="presParOf" srcId="{ACE7D448-6A86-4798-ABA0-5FD11F943621}" destId="{0CA30A97-F861-4A3E-BE68-39B3E178B37D}" srcOrd="10" destOrd="0" presId="urn:microsoft.com/office/officeart/2005/8/layout/lProcess3"/>
    <dgm:cxn modelId="{666F9A3D-5B06-4C4A-AA74-7BFA2A374ED7}" type="presParOf" srcId="{DD4E649E-04F9-4096-B82B-ED9E9AFE56EA}" destId="{1A62E765-3FD9-4E7A-BF5B-388ADBC28166}" srcOrd="1" destOrd="0" presId="urn:microsoft.com/office/officeart/2005/8/layout/lProcess3"/>
    <dgm:cxn modelId="{056C8C5A-3F7E-4BF7-AFEE-360A32EF537C}" type="presParOf" srcId="{DD4E649E-04F9-4096-B82B-ED9E9AFE56EA}" destId="{19FCA0C2-BDC8-4B31-91CF-673DE84F01F0}" srcOrd="2" destOrd="0" presId="urn:microsoft.com/office/officeart/2005/8/layout/lProcess3"/>
    <dgm:cxn modelId="{DE106CBE-91FB-48F8-9513-E0CADCB7CC28}" type="presParOf" srcId="{19FCA0C2-BDC8-4B31-91CF-673DE84F01F0}" destId="{814BCCA3-68D5-4932-8D9F-66980B420DE0}" srcOrd="0" destOrd="0" presId="urn:microsoft.com/office/officeart/2005/8/layout/lProcess3"/>
    <dgm:cxn modelId="{F3A7E527-0CAD-4E7F-B596-9206B62F30BF}" type="presParOf" srcId="{19FCA0C2-BDC8-4B31-91CF-673DE84F01F0}" destId="{B0B6DCE4-3103-4768-AEE9-9B7BC5990E70}" srcOrd="1" destOrd="0" presId="urn:microsoft.com/office/officeart/2005/8/layout/lProcess3"/>
    <dgm:cxn modelId="{696141C2-7135-4509-929C-33CF3FB12268}" type="presParOf" srcId="{19FCA0C2-BDC8-4B31-91CF-673DE84F01F0}" destId="{0CA47B27-3FFC-4EAA-A455-9F6039777386}" srcOrd="2" destOrd="0" presId="urn:microsoft.com/office/officeart/2005/8/layout/lProcess3"/>
    <dgm:cxn modelId="{2A0FA23E-D4E4-4646-B6A1-B982B0C541CD}" type="presParOf" srcId="{19FCA0C2-BDC8-4B31-91CF-673DE84F01F0}" destId="{8934DBFC-4EA1-4755-A85F-EF6D14DF4CA1}" srcOrd="3" destOrd="0" presId="urn:microsoft.com/office/officeart/2005/8/layout/lProcess3"/>
    <dgm:cxn modelId="{35CFB6DD-552D-4272-9A69-22A25B9B7902}" type="presParOf" srcId="{19FCA0C2-BDC8-4B31-91CF-673DE84F01F0}" destId="{E562321C-3D2C-4330-A8F8-B47BED9EE865}" srcOrd="4" destOrd="0" presId="urn:microsoft.com/office/officeart/2005/8/layout/lProcess3"/>
    <dgm:cxn modelId="{18C410FF-A081-41E8-A388-0A336448B6DE}" type="presParOf" srcId="{19FCA0C2-BDC8-4B31-91CF-673DE84F01F0}" destId="{83AC9757-8EDE-49FA-8199-E43F3EDF8148}" srcOrd="5" destOrd="0" presId="urn:microsoft.com/office/officeart/2005/8/layout/lProcess3"/>
    <dgm:cxn modelId="{B60B85EB-A005-46C3-AD22-0C790FF4EBDA}" type="presParOf" srcId="{19FCA0C2-BDC8-4B31-91CF-673DE84F01F0}" destId="{52B47320-346C-4251-802B-0937EC85513F}" srcOrd="6" destOrd="0" presId="urn:microsoft.com/office/officeart/2005/8/layout/lProcess3"/>
    <dgm:cxn modelId="{75187928-0BDF-4D2C-A869-6D19F282BA88}" type="presParOf" srcId="{19FCA0C2-BDC8-4B31-91CF-673DE84F01F0}" destId="{236D5E85-C5CC-43E0-9034-3F46706E6BCE}" srcOrd="7" destOrd="0" presId="urn:microsoft.com/office/officeart/2005/8/layout/lProcess3"/>
    <dgm:cxn modelId="{D873E731-9F14-42B9-80CC-BDF5F4A22862}" type="presParOf" srcId="{19FCA0C2-BDC8-4B31-91CF-673DE84F01F0}" destId="{F4D43D90-1921-4456-8F19-F6276E32B749}" srcOrd="8" destOrd="0" presId="urn:microsoft.com/office/officeart/2005/8/layout/lProcess3"/>
    <dgm:cxn modelId="{A942C79D-36FB-4710-A339-19127797B775}" type="presParOf" srcId="{19FCA0C2-BDC8-4B31-91CF-673DE84F01F0}" destId="{2FAC4058-151A-47AB-8575-4B301BC7CD3D}" srcOrd="9" destOrd="0" presId="urn:microsoft.com/office/officeart/2005/8/layout/lProcess3"/>
    <dgm:cxn modelId="{5882945E-76F4-49A9-A6B2-928099F30032}" type="presParOf" srcId="{19FCA0C2-BDC8-4B31-91CF-673DE84F01F0}" destId="{7613D897-414A-46E3-8AA8-F300D97E63AB}" srcOrd="10" destOrd="0" presId="urn:microsoft.com/office/officeart/2005/8/layout/lProcess3"/>
    <dgm:cxn modelId="{4B1B5188-5F9D-44F1-86CA-6FE67A36CCCA}" type="presParOf" srcId="{DD4E649E-04F9-4096-B82B-ED9E9AFE56EA}" destId="{74698CBA-1A75-41B4-AE56-523D8CA515A4}" srcOrd="3" destOrd="0" presId="urn:microsoft.com/office/officeart/2005/8/layout/lProcess3"/>
    <dgm:cxn modelId="{67830618-E9B3-4913-A865-BE965063272D}" type="presParOf" srcId="{DD4E649E-04F9-4096-B82B-ED9E9AFE56EA}" destId="{AE22D280-14F6-485B-AA02-FDB330A6A89A}" srcOrd="4" destOrd="0" presId="urn:microsoft.com/office/officeart/2005/8/layout/lProcess3"/>
    <dgm:cxn modelId="{3253C97C-14C4-4F1D-A45A-297F0DB6B749}" type="presParOf" srcId="{AE22D280-14F6-485B-AA02-FDB330A6A89A}" destId="{D261818C-88ED-4593-8DC9-E11AC2E6D83C}" srcOrd="0" destOrd="0" presId="urn:microsoft.com/office/officeart/2005/8/layout/lProcess3"/>
    <dgm:cxn modelId="{E5A62834-2F90-4440-B493-9675995404E7}" type="presParOf" srcId="{AE22D280-14F6-485B-AA02-FDB330A6A89A}" destId="{6745CB59-9291-417B-B129-334184D2B46C}" srcOrd="1" destOrd="0" presId="urn:microsoft.com/office/officeart/2005/8/layout/lProcess3"/>
    <dgm:cxn modelId="{CD95429E-0D8E-433A-9B1D-65CB5D76BF9C}" type="presParOf" srcId="{AE22D280-14F6-485B-AA02-FDB330A6A89A}" destId="{947BD195-105E-4BE9-80CD-F6EE57136DDB}" srcOrd="2" destOrd="0" presId="urn:microsoft.com/office/officeart/2005/8/layout/lProcess3"/>
    <dgm:cxn modelId="{E83D1410-19E2-4BA8-9AE8-2174B3B4722C}" type="presParOf" srcId="{AE22D280-14F6-485B-AA02-FDB330A6A89A}" destId="{AD02F9B4-574D-47CF-82B1-E7DC04664899}" srcOrd="3" destOrd="0" presId="urn:microsoft.com/office/officeart/2005/8/layout/lProcess3"/>
    <dgm:cxn modelId="{D74D70E8-3E35-4593-85FF-75FAE060000F}" type="presParOf" srcId="{AE22D280-14F6-485B-AA02-FDB330A6A89A}" destId="{8BE20843-92CF-4232-AA72-D8451303CE0D}" srcOrd="4" destOrd="0" presId="urn:microsoft.com/office/officeart/2005/8/layout/lProcess3"/>
    <dgm:cxn modelId="{E4334CA7-DFD1-4611-B298-A814405BD698}" type="presParOf" srcId="{AE22D280-14F6-485B-AA02-FDB330A6A89A}" destId="{C2B69EDD-5F02-4595-9EE3-C19BF09801A8}" srcOrd="5" destOrd="0" presId="urn:microsoft.com/office/officeart/2005/8/layout/lProcess3"/>
    <dgm:cxn modelId="{03B3AC6D-45E0-40D3-B4B5-6E900D3CD7F8}" type="presParOf" srcId="{AE22D280-14F6-485B-AA02-FDB330A6A89A}" destId="{C1E06938-53E2-4AFE-9DAF-4F25BF972A19}" srcOrd="6" destOrd="0" presId="urn:microsoft.com/office/officeart/2005/8/layout/lProcess3"/>
    <dgm:cxn modelId="{A296DA36-8A30-470A-BF0A-DD29B000757D}" type="presParOf" srcId="{AE22D280-14F6-485B-AA02-FDB330A6A89A}" destId="{2E857DA2-1ED4-4D8C-AE50-18B736B150E7}" srcOrd="7" destOrd="0" presId="urn:microsoft.com/office/officeart/2005/8/layout/lProcess3"/>
    <dgm:cxn modelId="{B71DA5F8-270B-4ABA-83CF-5B4CE6539A2D}" type="presParOf" srcId="{AE22D280-14F6-485B-AA02-FDB330A6A89A}" destId="{14FB3F65-3227-4D31-907F-279D5387B2B6}" srcOrd="8" destOrd="0" presId="urn:microsoft.com/office/officeart/2005/8/layout/lProcess3"/>
    <dgm:cxn modelId="{A39AA406-CDBB-4436-B73D-B38A7B9B076C}" type="presParOf" srcId="{AE22D280-14F6-485B-AA02-FDB330A6A89A}" destId="{42887A43-ADE0-4304-A1FD-08C45BC50CDB}" srcOrd="9" destOrd="0" presId="urn:microsoft.com/office/officeart/2005/8/layout/lProcess3"/>
    <dgm:cxn modelId="{C7B998AB-3712-4C00-8EB1-29EA4712CDB2}" type="presParOf" srcId="{AE22D280-14F6-485B-AA02-FDB330A6A89A}" destId="{0BFF47DD-92C0-45CE-A162-DAC579D5150A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0C59FF-2428-45A0-9EF4-7E8A5FD47B75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B31391D-BA1A-41FD-8E9B-8EA0837B6184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1"/>
            </a:rPr>
            <a:t>HackTheBox</a:t>
          </a:r>
          <a:endParaRPr lang="en-US" dirty="0"/>
        </a:p>
      </dgm:t>
    </dgm:pt>
    <dgm:pt modelId="{32CEBD46-863F-4FC9-87A2-07FEEF24BD5D}" type="parTrans" cxnId="{AB837FAB-6DE6-449F-8895-705C760A1FE5}">
      <dgm:prSet/>
      <dgm:spPr/>
      <dgm:t>
        <a:bodyPr/>
        <a:lstStyle/>
        <a:p>
          <a:endParaRPr lang="en-US"/>
        </a:p>
      </dgm:t>
    </dgm:pt>
    <dgm:pt modelId="{46658DB8-AB95-4B78-9544-6FB29FD25A0A}" type="sibTrans" cxnId="{AB837FAB-6DE6-449F-8895-705C760A1FE5}">
      <dgm:prSet/>
      <dgm:spPr/>
      <dgm:t>
        <a:bodyPr/>
        <a:lstStyle/>
        <a:p>
          <a:endParaRPr lang="en-US"/>
        </a:p>
      </dgm:t>
    </dgm:pt>
    <dgm:pt modelId="{83487E85-DE92-4EB4-AFA8-3DFAE645A12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2"/>
            </a:rPr>
            <a:t>CTF365</a:t>
          </a:r>
          <a:endParaRPr lang="en-US"/>
        </a:p>
      </dgm:t>
    </dgm:pt>
    <dgm:pt modelId="{985BEB9F-62F8-40CD-AD63-878CF78D7008}" type="parTrans" cxnId="{52E1D2F2-9B91-4AE3-96F8-0542174D4A7A}">
      <dgm:prSet/>
      <dgm:spPr/>
      <dgm:t>
        <a:bodyPr/>
        <a:lstStyle/>
        <a:p>
          <a:endParaRPr lang="en-US"/>
        </a:p>
      </dgm:t>
    </dgm:pt>
    <dgm:pt modelId="{2AD583A3-E839-4DFF-9DAD-9822D2E63A69}" type="sibTrans" cxnId="{52E1D2F2-9B91-4AE3-96F8-0542174D4A7A}">
      <dgm:prSet/>
      <dgm:spPr/>
      <dgm:t>
        <a:bodyPr/>
        <a:lstStyle/>
        <a:p>
          <a:endParaRPr lang="en-US"/>
        </a:p>
      </dgm:t>
    </dgm:pt>
    <dgm:pt modelId="{7A4CC664-4776-47BC-8C36-DDBC86E79E7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OverTheWire</a:t>
          </a:r>
          <a:endParaRPr lang="en-US"/>
        </a:p>
      </dgm:t>
    </dgm:pt>
    <dgm:pt modelId="{676DBA4B-A475-4135-9B02-C1127307E7FA}" type="parTrans" cxnId="{07B4A227-A5DB-4F52-8668-B69BF7A7B426}">
      <dgm:prSet/>
      <dgm:spPr/>
      <dgm:t>
        <a:bodyPr/>
        <a:lstStyle/>
        <a:p>
          <a:endParaRPr lang="en-US"/>
        </a:p>
      </dgm:t>
    </dgm:pt>
    <dgm:pt modelId="{25052ABC-A5D5-4603-92A0-F6FC179A0D4C}" type="sibTrans" cxnId="{07B4A227-A5DB-4F52-8668-B69BF7A7B426}">
      <dgm:prSet/>
      <dgm:spPr/>
      <dgm:t>
        <a:bodyPr/>
        <a:lstStyle/>
        <a:p>
          <a:endParaRPr lang="en-US"/>
        </a:p>
      </dgm:t>
    </dgm:pt>
    <dgm:pt modelId="{096F5338-B475-430D-A64A-66D0EE738942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4"/>
            </a:rPr>
            <a:t>Vulnhub</a:t>
          </a:r>
          <a:endParaRPr lang="en-US"/>
        </a:p>
      </dgm:t>
    </dgm:pt>
    <dgm:pt modelId="{E6162897-C4FF-4056-8A66-8EEDCE86F3D5}" type="parTrans" cxnId="{FA57764C-0B71-4251-8F5A-6EBA448681A4}">
      <dgm:prSet/>
      <dgm:spPr/>
      <dgm:t>
        <a:bodyPr/>
        <a:lstStyle/>
        <a:p>
          <a:endParaRPr lang="en-US"/>
        </a:p>
      </dgm:t>
    </dgm:pt>
    <dgm:pt modelId="{41973CA9-1EA7-4E81-9D04-D934C998C932}" type="sibTrans" cxnId="{FA57764C-0B71-4251-8F5A-6EBA448681A4}">
      <dgm:prSet/>
      <dgm:spPr/>
      <dgm:t>
        <a:bodyPr/>
        <a:lstStyle/>
        <a:p>
          <a:endParaRPr lang="en-US"/>
        </a:p>
      </dgm:t>
    </dgm:pt>
    <dgm:pt modelId="{3A38A420-CB34-44F7-ABB9-63F90992138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5"/>
            </a:rPr>
            <a:t>Pwnable.kr</a:t>
          </a:r>
          <a:endParaRPr lang="en-US"/>
        </a:p>
      </dgm:t>
    </dgm:pt>
    <dgm:pt modelId="{36F41C5C-1E5E-4D87-ADA5-DE1E923EA88E}" type="parTrans" cxnId="{EECA264C-AA04-4B71-9968-09D45D1F0901}">
      <dgm:prSet/>
      <dgm:spPr/>
      <dgm:t>
        <a:bodyPr/>
        <a:lstStyle/>
        <a:p>
          <a:endParaRPr lang="en-US"/>
        </a:p>
      </dgm:t>
    </dgm:pt>
    <dgm:pt modelId="{7245925E-C410-4758-85CC-5AD99C9CB16E}" type="sibTrans" cxnId="{EECA264C-AA04-4B71-9968-09D45D1F0901}">
      <dgm:prSet/>
      <dgm:spPr/>
      <dgm:t>
        <a:bodyPr/>
        <a:lstStyle/>
        <a:p>
          <a:endParaRPr lang="en-US"/>
        </a:p>
      </dgm:t>
    </dgm:pt>
    <dgm:pt modelId="{A44716B3-777C-4EB1-926D-46796A03E379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HackThisSite</a:t>
          </a:r>
          <a:endParaRPr lang="en-US"/>
        </a:p>
      </dgm:t>
    </dgm:pt>
    <dgm:pt modelId="{01BBFBD9-49D9-4721-8238-081F7EC699A4}" type="parTrans" cxnId="{6F5DBA62-65B0-4D84-B619-CE18392157D8}">
      <dgm:prSet/>
      <dgm:spPr/>
      <dgm:t>
        <a:bodyPr/>
        <a:lstStyle/>
        <a:p>
          <a:endParaRPr lang="en-US"/>
        </a:p>
      </dgm:t>
    </dgm:pt>
    <dgm:pt modelId="{F3039210-2A93-4973-82CD-C795CC003287}" type="sibTrans" cxnId="{6F5DBA62-65B0-4D84-B619-CE18392157D8}">
      <dgm:prSet/>
      <dgm:spPr/>
      <dgm:t>
        <a:bodyPr/>
        <a:lstStyle/>
        <a:p>
          <a:endParaRPr lang="en-US"/>
        </a:p>
      </dgm:t>
    </dgm:pt>
    <dgm:pt modelId="{A122B2C6-F39D-45E5-97B8-DED8C89341F1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6"/>
            </a:rPr>
            <a:t>W3challs</a:t>
          </a:r>
          <a:endParaRPr lang="en-US"/>
        </a:p>
      </dgm:t>
    </dgm:pt>
    <dgm:pt modelId="{DF4A0CDE-459E-4C0B-A2DC-1747D15050D0}" type="parTrans" cxnId="{02751810-0F36-4F48-8F53-45431819A36B}">
      <dgm:prSet/>
      <dgm:spPr/>
      <dgm:t>
        <a:bodyPr/>
        <a:lstStyle/>
        <a:p>
          <a:endParaRPr lang="en-US"/>
        </a:p>
      </dgm:t>
    </dgm:pt>
    <dgm:pt modelId="{AF916760-040E-4F66-B295-77A56AFB0242}" type="sibTrans" cxnId="{02751810-0F36-4F48-8F53-45431819A36B}">
      <dgm:prSet/>
      <dgm:spPr/>
      <dgm:t>
        <a:bodyPr/>
        <a:lstStyle/>
        <a:p>
          <a:endParaRPr lang="en-US"/>
        </a:p>
      </dgm:t>
    </dgm:pt>
    <dgm:pt modelId="{9A6A6622-FC9B-40B8-96F0-3571EC46C295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7"/>
            </a:rPr>
            <a:t>HACK.ME</a:t>
          </a:r>
          <a:endParaRPr lang="en-US"/>
        </a:p>
      </dgm:t>
    </dgm:pt>
    <dgm:pt modelId="{94F58DE3-EA9A-435F-ACB6-4E7F3C860B94}" type="parTrans" cxnId="{DB6FDCB8-4DD2-4270-8C21-E3089558800C}">
      <dgm:prSet/>
      <dgm:spPr/>
      <dgm:t>
        <a:bodyPr/>
        <a:lstStyle/>
        <a:p>
          <a:endParaRPr lang="en-US"/>
        </a:p>
      </dgm:t>
    </dgm:pt>
    <dgm:pt modelId="{8F7A3F6E-0D9B-424C-AD6E-A8FF405BE80A}" type="sibTrans" cxnId="{DB6FDCB8-4DD2-4270-8C21-E3089558800C}">
      <dgm:prSet/>
      <dgm:spPr/>
      <dgm:t>
        <a:bodyPr/>
        <a:lstStyle/>
        <a:p>
          <a:endParaRPr lang="en-US"/>
        </a:p>
      </dgm:t>
    </dgm:pt>
    <dgm:pt modelId="{641FB98F-A4E4-472E-968F-DF65C51D170B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8"/>
            </a:rPr>
            <a:t>RingZer0 Team Online CTF</a:t>
          </a:r>
          <a:endParaRPr lang="en-US"/>
        </a:p>
      </dgm:t>
    </dgm:pt>
    <dgm:pt modelId="{27039F5A-F008-4055-90E6-50219440D760}" type="parTrans" cxnId="{A2CEAF95-898C-49A2-BF74-445450D5B58B}">
      <dgm:prSet/>
      <dgm:spPr/>
      <dgm:t>
        <a:bodyPr/>
        <a:lstStyle/>
        <a:p>
          <a:endParaRPr lang="en-US"/>
        </a:p>
      </dgm:t>
    </dgm:pt>
    <dgm:pt modelId="{20AFE509-EB30-4139-9842-A9D42A448082}" type="sibTrans" cxnId="{A2CEAF95-898C-49A2-BF74-445450D5B58B}">
      <dgm:prSet/>
      <dgm:spPr/>
      <dgm:t>
        <a:bodyPr/>
        <a:lstStyle/>
        <a:p>
          <a:endParaRPr lang="en-US"/>
        </a:p>
      </dgm:t>
    </dgm:pt>
    <dgm:pt modelId="{64D18543-0BDE-400C-A78A-53817343BC28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9"/>
            </a:rPr>
            <a:t>Try2Hack</a:t>
          </a:r>
          <a:endParaRPr lang="en-US"/>
        </a:p>
      </dgm:t>
    </dgm:pt>
    <dgm:pt modelId="{18F07855-4D23-4A17-92F5-BF01739862E5}" type="parTrans" cxnId="{91C7E40A-C9BD-415B-BE1C-58D7817EA10D}">
      <dgm:prSet/>
      <dgm:spPr/>
      <dgm:t>
        <a:bodyPr/>
        <a:lstStyle/>
        <a:p>
          <a:endParaRPr lang="en-US"/>
        </a:p>
      </dgm:t>
    </dgm:pt>
    <dgm:pt modelId="{97366AA1-C755-4B92-A8CF-3A601756EA47}" type="sibTrans" cxnId="{91C7E40A-C9BD-415B-BE1C-58D7817EA10D}">
      <dgm:prSet/>
      <dgm:spPr/>
      <dgm:t>
        <a:bodyPr/>
        <a:lstStyle/>
        <a:p>
          <a:endParaRPr lang="en-US"/>
        </a:p>
      </dgm:t>
    </dgm:pt>
    <dgm:pt modelId="{452230A6-C229-4B20-9BD0-0B842D37D0A1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0"/>
            </a:rPr>
            <a:t>HackThis!!</a:t>
          </a:r>
          <a:endParaRPr lang="en-US"/>
        </a:p>
      </dgm:t>
    </dgm:pt>
    <dgm:pt modelId="{A506DEEB-133B-4A9B-A6A0-3E01BE80A4A2}" type="parTrans" cxnId="{EC5355D0-1A21-42B5-9A34-5882E33ED04A}">
      <dgm:prSet/>
      <dgm:spPr/>
      <dgm:t>
        <a:bodyPr/>
        <a:lstStyle/>
        <a:p>
          <a:endParaRPr lang="en-US"/>
        </a:p>
      </dgm:t>
    </dgm:pt>
    <dgm:pt modelId="{0CD1EDCF-77D0-41A3-A6BF-D1485EFC1B73}" type="sibTrans" cxnId="{EC5355D0-1A21-42B5-9A34-5882E33ED04A}">
      <dgm:prSet/>
      <dgm:spPr/>
      <dgm:t>
        <a:bodyPr/>
        <a:lstStyle/>
        <a:p>
          <a:endParaRPr lang="en-US"/>
        </a:p>
      </dgm:t>
    </dgm:pt>
    <dgm:pt modelId="{EFCA6BFA-4B1F-4D5E-A254-0F6CCBACBBE8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1"/>
            </a:rPr>
            <a:t>Enigma Group</a:t>
          </a:r>
          <a:endParaRPr lang="en-US"/>
        </a:p>
      </dgm:t>
    </dgm:pt>
    <dgm:pt modelId="{96A5E777-E548-4A8F-A928-EDFA28F6F073}" type="parTrans" cxnId="{0CF4985A-D4BB-4699-87AE-90918E4BAFF0}">
      <dgm:prSet/>
      <dgm:spPr/>
      <dgm:t>
        <a:bodyPr/>
        <a:lstStyle/>
        <a:p>
          <a:endParaRPr lang="en-US"/>
        </a:p>
      </dgm:t>
    </dgm:pt>
    <dgm:pt modelId="{37814B77-5C21-4E5E-A037-83F81BE340B4}" type="sibTrans" cxnId="{0CF4985A-D4BB-4699-87AE-90918E4BAFF0}">
      <dgm:prSet/>
      <dgm:spPr/>
      <dgm:t>
        <a:bodyPr/>
        <a:lstStyle/>
        <a:p>
          <a:endParaRPr lang="en-US"/>
        </a:p>
      </dgm:t>
    </dgm:pt>
    <dgm:pt modelId="{FE88BD9C-AAC5-43E1-BDF2-4901B91988A2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2"/>
            </a:rPr>
            <a:t>RootMe</a:t>
          </a:r>
          <a:endParaRPr lang="en-US"/>
        </a:p>
      </dgm:t>
    </dgm:pt>
    <dgm:pt modelId="{8C0C9211-701F-4F3F-A817-0287C67A2998}" type="parTrans" cxnId="{20C5C1CA-05E8-42F2-82F9-B985B80B4EBE}">
      <dgm:prSet/>
      <dgm:spPr/>
      <dgm:t>
        <a:bodyPr/>
        <a:lstStyle/>
        <a:p>
          <a:endParaRPr lang="en-US"/>
        </a:p>
      </dgm:t>
    </dgm:pt>
    <dgm:pt modelId="{6E1BBD71-EEDB-454A-A9E4-289ED98A47D5}" type="sibTrans" cxnId="{20C5C1CA-05E8-42F2-82F9-B985B80B4EBE}">
      <dgm:prSet/>
      <dgm:spPr/>
      <dgm:t>
        <a:bodyPr/>
        <a:lstStyle/>
        <a:p>
          <a:endParaRPr lang="en-US"/>
        </a:p>
      </dgm:t>
    </dgm:pt>
    <dgm:pt modelId="{168D3E03-C561-425A-9045-62C04B1BA67D}" type="pres">
      <dgm:prSet presAssocID="{F70C59FF-2428-45A0-9EF4-7E8A5FD47B75}" presName="diagram" presStyleCnt="0">
        <dgm:presLayoutVars>
          <dgm:dir/>
          <dgm:resizeHandles val="exact"/>
        </dgm:presLayoutVars>
      </dgm:prSet>
      <dgm:spPr/>
    </dgm:pt>
    <dgm:pt modelId="{F85D7BD1-F5B8-45FC-82DB-A5B32D27220A}" type="pres">
      <dgm:prSet presAssocID="{9B31391D-BA1A-41FD-8E9B-8EA0837B6184}" presName="node" presStyleLbl="node1" presStyleIdx="0" presStyleCnt="13">
        <dgm:presLayoutVars>
          <dgm:bulletEnabled val="1"/>
        </dgm:presLayoutVars>
      </dgm:prSet>
      <dgm:spPr/>
    </dgm:pt>
    <dgm:pt modelId="{9ED89AA9-8864-4F3D-B590-CFF4A3849E2E}" type="pres">
      <dgm:prSet presAssocID="{46658DB8-AB95-4B78-9544-6FB29FD25A0A}" presName="sibTrans" presStyleCnt="0"/>
      <dgm:spPr/>
    </dgm:pt>
    <dgm:pt modelId="{9525FBC0-D56D-4046-B19D-69F004B578ED}" type="pres">
      <dgm:prSet presAssocID="{83487E85-DE92-4EB4-AFA8-3DFAE645A129}" presName="node" presStyleLbl="node1" presStyleIdx="1" presStyleCnt="13">
        <dgm:presLayoutVars>
          <dgm:bulletEnabled val="1"/>
        </dgm:presLayoutVars>
      </dgm:prSet>
      <dgm:spPr/>
    </dgm:pt>
    <dgm:pt modelId="{9B32E548-8D29-400C-A5CC-0B7EA4C64D3D}" type="pres">
      <dgm:prSet presAssocID="{2AD583A3-E839-4DFF-9DAD-9822D2E63A69}" presName="sibTrans" presStyleCnt="0"/>
      <dgm:spPr/>
    </dgm:pt>
    <dgm:pt modelId="{D9C585F0-E9E7-4AF8-A3BA-5EB0EC36F256}" type="pres">
      <dgm:prSet presAssocID="{7A4CC664-4776-47BC-8C36-DDBC86E79E79}" presName="node" presStyleLbl="node1" presStyleIdx="2" presStyleCnt="13">
        <dgm:presLayoutVars>
          <dgm:bulletEnabled val="1"/>
        </dgm:presLayoutVars>
      </dgm:prSet>
      <dgm:spPr/>
    </dgm:pt>
    <dgm:pt modelId="{07E7341D-9F27-42D9-9506-82E0CD9B2C37}" type="pres">
      <dgm:prSet presAssocID="{25052ABC-A5D5-4603-92A0-F6FC179A0D4C}" presName="sibTrans" presStyleCnt="0"/>
      <dgm:spPr/>
    </dgm:pt>
    <dgm:pt modelId="{BEEE7723-FBCC-4A2B-B460-2B7020D03D39}" type="pres">
      <dgm:prSet presAssocID="{096F5338-B475-430D-A64A-66D0EE738942}" presName="node" presStyleLbl="node1" presStyleIdx="3" presStyleCnt="13">
        <dgm:presLayoutVars>
          <dgm:bulletEnabled val="1"/>
        </dgm:presLayoutVars>
      </dgm:prSet>
      <dgm:spPr/>
    </dgm:pt>
    <dgm:pt modelId="{C9E6303A-3DD0-43CB-B142-AE00C86915E8}" type="pres">
      <dgm:prSet presAssocID="{41973CA9-1EA7-4E81-9D04-D934C998C932}" presName="sibTrans" presStyleCnt="0"/>
      <dgm:spPr/>
    </dgm:pt>
    <dgm:pt modelId="{7B62FAD6-C631-4E99-97FE-9C136F005D07}" type="pres">
      <dgm:prSet presAssocID="{3A38A420-CB34-44F7-ABB9-63F909921389}" presName="node" presStyleLbl="node1" presStyleIdx="4" presStyleCnt="13">
        <dgm:presLayoutVars>
          <dgm:bulletEnabled val="1"/>
        </dgm:presLayoutVars>
      </dgm:prSet>
      <dgm:spPr/>
    </dgm:pt>
    <dgm:pt modelId="{BB3DD8E9-2448-4259-8E02-DA6F0AA46BF5}" type="pres">
      <dgm:prSet presAssocID="{7245925E-C410-4758-85CC-5AD99C9CB16E}" presName="sibTrans" presStyleCnt="0"/>
      <dgm:spPr/>
    </dgm:pt>
    <dgm:pt modelId="{87649533-DC3A-4E91-8D3C-ABD28471449C}" type="pres">
      <dgm:prSet presAssocID="{A44716B3-777C-4EB1-926D-46796A03E379}" presName="node" presStyleLbl="node1" presStyleIdx="5" presStyleCnt="13">
        <dgm:presLayoutVars>
          <dgm:bulletEnabled val="1"/>
        </dgm:presLayoutVars>
      </dgm:prSet>
      <dgm:spPr/>
    </dgm:pt>
    <dgm:pt modelId="{B5532AC9-7D5A-496E-B277-9BD06AF38BAA}" type="pres">
      <dgm:prSet presAssocID="{F3039210-2A93-4973-82CD-C795CC003287}" presName="sibTrans" presStyleCnt="0"/>
      <dgm:spPr/>
    </dgm:pt>
    <dgm:pt modelId="{0FE2B7EA-95E4-4006-A868-CE0B8BBDFA03}" type="pres">
      <dgm:prSet presAssocID="{A122B2C6-F39D-45E5-97B8-DED8C89341F1}" presName="node" presStyleLbl="node1" presStyleIdx="6" presStyleCnt="13">
        <dgm:presLayoutVars>
          <dgm:bulletEnabled val="1"/>
        </dgm:presLayoutVars>
      </dgm:prSet>
      <dgm:spPr/>
    </dgm:pt>
    <dgm:pt modelId="{06C8DC22-B020-41E0-81CA-1BC5E16B7DE3}" type="pres">
      <dgm:prSet presAssocID="{AF916760-040E-4F66-B295-77A56AFB0242}" presName="sibTrans" presStyleCnt="0"/>
      <dgm:spPr/>
    </dgm:pt>
    <dgm:pt modelId="{C1E9C84C-5BA8-4B64-B3F2-81B185EFA4F2}" type="pres">
      <dgm:prSet presAssocID="{9A6A6622-FC9B-40B8-96F0-3571EC46C295}" presName="node" presStyleLbl="node1" presStyleIdx="7" presStyleCnt="13">
        <dgm:presLayoutVars>
          <dgm:bulletEnabled val="1"/>
        </dgm:presLayoutVars>
      </dgm:prSet>
      <dgm:spPr/>
    </dgm:pt>
    <dgm:pt modelId="{BB75B936-6815-4671-B7F8-37AFFB642372}" type="pres">
      <dgm:prSet presAssocID="{8F7A3F6E-0D9B-424C-AD6E-A8FF405BE80A}" presName="sibTrans" presStyleCnt="0"/>
      <dgm:spPr/>
    </dgm:pt>
    <dgm:pt modelId="{DE53F744-C29D-46FB-A049-BD6616FAAA4C}" type="pres">
      <dgm:prSet presAssocID="{641FB98F-A4E4-472E-968F-DF65C51D170B}" presName="node" presStyleLbl="node1" presStyleIdx="8" presStyleCnt="13">
        <dgm:presLayoutVars>
          <dgm:bulletEnabled val="1"/>
        </dgm:presLayoutVars>
      </dgm:prSet>
      <dgm:spPr/>
    </dgm:pt>
    <dgm:pt modelId="{3DBE229E-A7B3-4DE6-AFE7-EAB4E375C281}" type="pres">
      <dgm:prSet presAssocID="{20AFE509-EB30-4139-9842-A9D42A448082}" presName="sibTrans" presStyleCnt="0"/>
      <dgm:spPr/>
    </dgm:pt>
    <dgm:pt modelId="{3F027FE8-5F74-479D-87E7-26AB9ECB1F05}" type="pres">
      <dgm:prSet presAssocID="{64D18543-0BDE-400C-A78A-53817343BC28}" presName="node" presStyleLbl="node1" presStyleIdx="9" presStyleCnt="13">
        <dgm:presLayoutVars>
          <dgm:bulletEnabled val="1"/>
        </dgm:presLayoutVars>
      </dgm:prSet>
      <dgm:spPr/>
    </dgm:pt>
    <dgm:pt modelId="{A658B8FB-BBF3-48C9-B53D-38245BA0FE96}" type="pres">
      <dgm:prSet presAssocID="{97366AA1-C755-4B92-A8CF-3A601756EA47}" presName="sibTrans" presStyleCnt="0"/>
      <dgm:spPr/>
    </dgm:pt>
    <dgm:pt modelId="{4A9CBFDD-7E32-448F-B655-35A9712C69D3}" type="pres">
      <dgm:prSet presAssocID="{452230A6-C229-4B20-9BD0-0B842D37D0A1}" presName="node" presStyleLbl="node1" presStyleIdx="10" presStyleCnt="13">
        <dgm:presLayoutVars>
          <dgm:bulletEnabled val="1"/>
        </dgm:presLayoutVars>
      </dgm:prSet>
      <dgm:spPr/>
    </dgm:pt>
    <dgm:pt modelId="{FBB31DB2-6CAD-4239-9FC8-862546A84327}" type="pres">
      <dgm:prSet presAssocID="{0CD1EDCF-77D0-41A3-A6BF-D1485EFC1B73}" presName="sibTrans" presStyleCnt="0"/>
      <dgm:spPr/>
    </dgm:pt>
    <dgm:pt modelId="{A648CC34-C2C9-4ABE-A1AA-0A6ECA72C67E}" type="pres">
      <dgm:prSet presAssocID="{EFCA6BFA-4B1F-4D5E-A254-0F6CCBACBBE8}" presName="node" presStyleLbl="node1" presStyleIdx="11" presStyleCnt="13">
        <dgm:presLayoutVars>
          <dgm:bulletEnabled val="1"/>
        </dgm:presLayoutVars>
      </dgm:prSet>
      <dgm:spPr/>
    </dgm:pt>
    <dgm:pt modelId="{657E50F7-F478-43E7-AD3E-9081908C4FBC}" type="pres">
      <dgm:prSet presAssocID="{37814B77-5C21-4E5E-A037-83F81BE340B4}" presName="sibTrans" presStyleCnt="0"/>
      <dgm:spPr/>
    </dgm:pt>
    <dgm:pt modelId="{56BC72AC-7A1D-4452-9023-DBD11F06C5D8}" type="pres">
      <dgm:prSet presAssocID="{FE88BD9C-AAC5-43E1-BDF2-4901B91988A2}" presName="node" presStyleLbl="node1" presStyleIdx="12" presStyleCnt="13">
        <dgm:presLayoutVars>
          <dgm:bulletEnabled val="1"/>
        </dgm:presLayoutVars>
      </dgm:prSet>
      <dgm:spPr/>
    </dgm:pt>
  </dgm:ptLst>
  <dgm:cxnLst>
    <dgm:cxn modelId="{91C7E40A-C9BD-415B-BE1C-58D7817EA10D}" srcId="{F70C59FF-2428-45A0-9EF4-7E8A5FD47B75}" destId="{64D18543-0BDE-400C-A78A-53817343BC28}" srcOrd="9" destOrd="0" parTransId="{18F07855-4D23-4A17-92F5-BF01739862E5}" sibTransId="{97366AA1-C755-4B92-A8CF-3A601756EA47}"/>
    <dgm:cxn modelId="{22AEE30E-48B2-4B84-82AF-E9635C4E2D29}" type="presOf" srcId="{641FB98F-A4E4-472E-968F-DF65C51D170B}" destId="{DE53F744-C29D-46FB-A049-BD6616FAAA4C}" srcOrd="0" destOrd="0" presId="urn:microsoft.com/office/officeart/2005/8/layout/default"/>
    <dgm:cxn modelId="{02751810-0F36-4F48-8F53-45431819A36B}" srcId="{F70C59FF-2428-45A0-9EF4-7E8A5FD47B75}" destId="{A122B2C6-F39D-45E5-97B8-DED8C89341F1}" srcOrd="6" destOrd="0" parTransId="{DF4A0CDE-459E-4C0B-A2DC-1747D15050D0}" sibTransId="{AF916760-040E-4F66-B295-77A56AFB0242}"/>
    <dgm:cxn modelId="{07B4A227-A5DB-4F52-8668-B69BF7A7B426}" srcId="{F70C59FF-2428-45A0-9EF4-7E8A5FD47B75}" destId="{7A4CC664-4776-47BC-8C36-DDBC86E79E79}" srcOrd="2" destOrd="0" parTransId="{676DBA4B-A475-4135-9B02-C1127307E7FA}" sibTransId="{25052ABC-A5D5-4603-92A0-F6FC179A0D4C}"/>
    <dgm:cxn modelId="{EA765C3E-985E-419C-999C-0E8ADAFF7BAA}" type="presOf" srcId="{83487E85-DE92-4EB4-AFA8-3DFAE645A129}" destId="{9525FBC0-D56D-4046-B19D-69F004B578ED}" srcOrd="0" destOrd="0" presId="urn:microsoft.com/office/officeart/2005/8/layout/default"/>
    <dgm:cxn modelId="{E3459B3E-8575-4548-B20B-073A552FEBA3}" type="presOf" srcId="{096F5338-B475-430D-A64A-66D0EE738942}" destId="{BEEE7723-FBCC-4A2B-B460-2B7020D03D39}" srcOrd="0" destOrd="0" presId="urn:microsoft.com/office/officeart/2005/8/layout/default"/>
    <dgm:cxn modelId="{6F5DBA62-65B0-4D84-B619-CE18392157D8}" srcId="{F70C59FF-2428-45A0-9EF4-7E8A5FD47B75}" destId="{A44716B3-777C-4EB1-926D-46796A03E379}" srcOrd="5" destOrd="0" parTransId="{01BBFBD9-49D9-4721-8238-081F7EC699A4}" sibTransId="{F3039210-2A93-4973-82CD-C795CC003287}"/>
    <dgm:cxn modelId="{EECA264C-AA04-4B71-9968-09D45D1F0901}" srcId="{F70C59FF-2428-45A0-9EF4-7E8A5FD47B75}" destId="{3A38A420-CB34-44F7-ABB9-63F909921389}" srcOrd="4" destOrd="0" parTransId="{36F41C5C-1E5E-4D87-ADA5-DE1E923EA88E}" sibTransId="{7245925E-C410-4758-85CC-5AD99C9CB16E}"/>
    <dgm:cxn modelId="{FA57764C-0B71-4251-8F5A-6EBA448681A4}" srcId="{F70C59FF-2428-45A0-9EF4-7E8A5FD47B75}" destId="{096F5338-B475-430D-A64A-66D0EE738942}" srcOrd="3" destOrd="0" parTransId="{E6162897-C4FF-4056-8A66-8EEDCE86F3D5}" sibTransId="{41973CA9-1EA7-4E81-9D04-D934C998C932}"/>
    <dgm:cxn modelId="{1F55FB71-8537-4C0D-8101-9A7DB3119088}" type="presOf" srcId="{F70C59FF-2428-45A0-9EF4-7E8A5FD47B75}" destId="{168D3E03-C561-425A-9045-62C04B1BA67D}" srcOrd="0" destOrd="0" presId="urn:microsoft.com/office/officeart/2005/8/layout/default"/>
    <dgm:cxn modelId="{0CF4985A-D4BB-4699-87AE-90918E4BAFF0}" srcId="{F70C59FF-2428-45A0-9EF4-7E8A5FD47B75}" destId="{EFCA6BFA-4B1F-4D5E-A254-0F6CCBACBBE8}" srcOrd="11" destOrd="0" parTransId="{96A5E777-E548-4A8F-A928-EDFA28F6F073}" sibTransId="{37814B77-5C21-4E5E-A037-83F81BE340B4}"/>
    <dgm:cxn modelId="{A2CEAF95-898C-49A2-BF74-445450D5B58B}" srcId="{F70C59FF-2428-45A0-9EF4-7E8A5FD47B75}" destId="{641FB98F-A4E4-472E-968F-DF65C51D170B}" srcOrd="8" destOrd="0" parTransId="{27039F5A-F008-4055-90E6-50219440D760}" sibTransId="{20AFE509-EB30-4139-9842-A9D42A448082}"/>
    <dgm:cxn modelId="{AB837FAB-6DE6-449F-8895-705C760A1FE5}" srcId="{F70C59FF-2428-45A0-9EF4-7E8A5FD47B75}" destId="{9B31391D-BA1A-41FD-8E9B-8EA0837B6184}" srcOrd="0" destOrd="0" parTransId="{32CEBD46-863F-4FC9-87A2-07FEEF24BD5D}" sibTransId="{46658DB8-AB95-4B78-9544-6FB29FD25A0A}"/>
    <dgm:cxn modelId="{A158DFB4-DBE1-44F4-BA62-4B9EE8B3EDDA}" type="presOf" srcId="{452230A6-C229-4B20-9BD0-0B842D37D0A1}" destId="{4A9CBFDD-7E32-448F-B655-35A9712C69D3}" srcOrd="0" destOrd="0" presId="urn:microsoft.com/office/officeart/2005/8/layout/default"/>
    <dgm:cxn modelId="{DB6FDCB8-4DD2-4270-8C21-E3089558800C}" srcId="{F70C59FF-2428-45A0-9EF4-7E8A5FD47B75}" destId="{9A6A6622-FC9B-40B8-96F0-3571EC46C295}" srcOrd="7" destOrd="0" parTransId="{94F58DE3-EA9A-435F-ACB6-4E7F3C860B94}" sibTransId="{8F7A3F6E-0D9B-424C-AD6E-A8FF405BE80A}"/>
    <dgm:cxn modelId="{2DE9A8BE-2DCB-4F80-8767-47E49981A770}" type="presOf" srcId="{FE88BD9C-AAC5-43E1-BDF2-4901B91988A2}" destId="{56BC72AC-7A1D-4452-9023-DBD11F06C5D8}" srcOrd="0" destOrd="0" presId="urn:microsoft.com/office/officeart/2005/8/layout/default"/>
    <dgm:cxn modelId="{20C5C1CA-05E8-42F2-82F9-B985B80B4EBE}" srcId="{F70C59FF-2428-45A0-9EF4-7E8A5FD47B75}" destId="{FE88BD9C-AAC5-43E1-BDF2-4901B91988A2}" srcOrd="12" destOrd="0" parTransId="{8C0C9211-701F-4F3F-A817-0287C67A2998}" sibTransId="{6E1BBD71-EEDB-454A-A9E4-289ED98A47D5}"/>
    <dgm:cxn modelId="{EC5355D0-1A21-42B5-9A34-5882E33ED04A}" srcId="{F70C59FF-2428-45A0-9EF4-7E8A5FD47B75}" destId="{452230A6-C229-4B20-9BD0-0B842D37D0A1}" srcOrd="10" destOrd="0" parTransId="{A506DEEB-133B-4A9B-A6A0-3E01BE80A4A2}" sibTransId="{0CD1EDCF-77D0-41A3-A6BF-D1485EFC1B73}"/>
    <dgm:cxn modelId="{74FA78D7-3C93-4BF6-ADCB-88B8F1072B27}" type="presOf" srcId="{A44716B3-777C-4EB1-926D-46796A03E379}" destId="{87649533-DC3A-4E91-8D3C-ABD28471449C}" srcOrd="0" destOrd="0" presId="urn:microsoft.com/office/officeart/2005/8/layout/default"/>
    <dgm:cxn modelId="{DA5850D8-7974-437F-BAC1-F6530D171246}" type="presOf" srcId="{64D18543-0BDE-400C-A78A-53817343BC28}" destId="{3F027FE8-5F74-479D-87E7-26AB9ECB1F05}" srcOrd="0" destOrd="0" presId="urn:microsoft.com/office/officeart/2005/8/layout/default"/>
    <dgm:cxn modelId="{B3CFD2DD-07A2-4E24-B5C6-BBF7AB892EE4}" type="presOf" srcId="{9A6A6622-FC9B-40B8-96F0-3571EC46C295}" destId="{C1E9C84C-5BA8-4B64-B3F2-81B185EFA4F2}" srcOrd="0" destOrd="0" presId="urn:microsoft.com/office/officeart/2005/8/layout/default"/>
    <dgm:cxn modelId="{50D9BFE4-2B12-4645-B6A3-5D45C91D3F44}" type="presOf" srcId="{EFCA6BFA-4B1F-4D5E-A254-0F6CCBACBBE8}" destId="{A648CC34-C2C9-4ABE-A1AA-0A6ECA72C67E}" srcOrd="0" destOrd="0" presId="urn:microsoft.com/office/officeart/2005/8/layout/default"/>
    <dgm:cxn modelId="{F4961DE8-AC04-44C7-B183-D47755914F45}" type="presOf" srcId="{3A38A420-CB34-44F7-ABB9-63F909921389}" destId="{7B62FAD6-C631-4E99-97FE-9C136F005D07}" srcOrd="0" destOrd="0" presId="urn:microsoft.com/office/officeart/2005/8/layout/default"/>
    <dgm:cxn modelId="{752C2BEE-E9D5-4B84-BC5E-51A7493B734F}" type="presOf" srcId="{7A4CC664-4776-47BC-8C36-DDBC86E79E79}" destId="{D9C585F0-E9E7-4AF8-A3BA-5EB0EC36F256}" srcOrd="0" destOrd="0" presId="urn:microsoft.com/office/officeart/2005/8/layout/default"/>
    <dgm:cxn modelId="{4566F6F0-ECD1-46BA-8EED-86580700E681}" type="presOf" srcId="{A122B2C6-F39D-45E5-97B8-DED8C89341F1}" destId="{0FE2B7EA-95E4-4006-A868-CE0B8BBDFA03}" srcOrd="0" destOrd="0" presId="urn:microsoft.com/office/officeart/2005/8/layout/default"/>
    <dgm:cxn modelId="{52E1D2F2-9B91-4AE3-96F8-0542174D4A7A}" srcId="{F70C59FF-2428-45A0-9EF4-7E8A5FD47B75}" destId="{83487E85-DE92-4EB4-AFA8-3DFAE645A129}" srcOrd="1" destOrd="0" parTransId="{985BEB9F-62F8-40CD-AD63-878CF78D7008}" sibTransId="{2AD583A3-E839-4DFF-9DAD-9822D2E63A69}"/>
    <dgm:cxn modelId="{FD49E8F5-79CF-4183-9B9A-F7ACF4CCCABF}" type="presOf" srcId="{9B31391D-BA1A-41FD-8E9B-8EA0837B6184}" destId="{F85D7BD1-F5B8-45FC-82DB-A5B32D27220A}" srcOrd="0" destOrd="0" presId="urn:microsoft.com/office/officeart/2005/8/layout/default"/>
    <dgm:cxn modelId="{B02819E9-B750-45D5-B1CE-0ED6167A6147}" type="presParOf" srcId="{168D3E03-C561-425A-9045-62C04B1BA67D}" destId="{F85D7BD1-F5B8-45FC-82DB-A5B32D27220A}" srcOrd="0" destOrd="0" presId="urn:microsoft.com/office/officeart/2005/8/layout/default"/>
    <dgm:cxn modelId="{8C4BDE5A-950D-43E3-8262-6D25410F466F}" type="presParOf" srcId="{168D3E03-C561-425A-9045-62C04B1BA67D}" destId="{9ED89AA9-8864-4F3D-B590-CFF4A3849E2E}" srcOrd="1" destOrd="0" presId="urn:microsoft.com/office/officeart/2005/8/layout/default"/>
    <dgm:cxn modelId="{C2B63113-1F14-4790-A5A6-6CF505ECB12D}" type="presParOf" srcId="{168D3E03-C561-425A-9045-62C04B1BA67D}" destId="{9525FBC0-D56D-4046-B19D-69F004B578ED}" srcOrd="2" destOrd="0" presId="urn:microsoft.com/office/officeart/2005/8/layout/default"/>
    <dgm:cxn modelId="{4DE1325F-9972-4368-8A15-EEBF83E8F44D}" type="presParOf" srcId="{168D3E03-C561-425A-9045-62C04B1BA67D}" destId="{9B32E548-8D29-400C-A5CC-0B7EA4C64D3D}" srcOrd="3" destOrd="0" presId="urn:microsoft.com/office/officeart/2005/8/layout/default"/>
    <dgm:cxn modelId="{0FBBDA45-C07E-4998-AEA6-0B80BD883D03}" type="presParOf" srcId="{168D3E03-C561-425A-9045-62C04B1BA67D}" destId="{D9C585F0-E9E7-4AF8-A3BA-5EB0EC36F256}" srcOrd="4" destOrd="0" presId="urn:microsoft.com/office/officeart/2005/8/layout/default"/>
    <dgm:cxn modelId="{766B987F-638A-4BFA-9DD8-D9E44699312A}" type="presParOf" srcId="{168D3E03-C561-425A-9045-62C04B1BA67D}" destId="{07E7341D-9F27-42D9-9506-82E0CD9B2C37}" srcOrd="5" destOrd="0" presId="urn:microsoft.com/office/officeart/2005/8/layout/default"/>
    <dgm:cxn modelId="{C8043A40-BFBA-401A-A82D-33A51F69A951}" type="presParOf" srcId="{168D3E03-C561-425A-9045-62C04B1BA67D}" destId="{BEEE7723-FBCC-4A2B-B460-2B7020D03D39}" srcOrd="6" destOrd="0" presId="urn:microsoft.com/office/officeart/2005/8/layout/default"/>
    <dgm:cxn modelId="{24F80641-2693-4088-964B-CA97B45581B9}" type="presParOf" srcId="{168D3E03-C561-425A-9045-62C04B1BA67D}" destId="{C9E6303A-3DD0-43CB-B142-AE00C86915E8}" srcOrd="7" destOrd="0" presId="urn:microsoft.com/office/officeart/2005/8/layout/default"/>
    <dgm:cxn modelId="{CB1109C5-E652-4CC9-9CD8-089337931924}" type="presParOf" srcId="{168D3E03-C561-425A-9045-62C04B1BA67D}" destId="{7B62FAD6-C631-4E99-97FE-9C136F005D07}" srcOrd="8" destOrd="0" presId="urn:microsoft.com/office/officeart/2005/8/layout/default"/>
    <dgm:cxn modelId="{536252D4-D4E3-4191-9E65-7E8EEF0E7272}" type="presParOf" srcId="{168D3E03-C561-425A-9045-62C04B1BA67D}" destId="{BB3DD8E9-2448-4259-8E02-DA6F0AA46BF5}" srcOrd="9" destOrd="0" presId="urn:microsoft.com/office/officeart/2005/8/layout/default"/>
    <dgm:cxn modelId="{44E00268-F650-48C4-BD50-EB0578D8010B}" type="presParOf" srcId="{168D3E03-C561-425A-9045-62C04B1BA67D}" destId="{87649533-DC3A-4E91-8D3C-ABD28471449C}" srcOrd="10" destOrd="0" presId="urn:microsoft.com/office/officeart/2005/8/layout/default"/>
    <dgm:cxn modelId="{2C7F144B-99CD-4644-8AFA-E1DAE9E206C7}" type="presParOf" srcId="{168D3E03-C561-425A-9045-62C04B1BA67D}" destId="{B5532AC9-7D5A-496E-B277-9BD06AF38BAA}" srcOrd="11" destOrd="0" presId="urn:microsoft.com/office/officeart/2005/8/layout/default"/>
    <dgm:cxn modelId="{89DD4D48-E39D-4E97-8A02-84B1E401C8A2}" type="presParOf" srcId="{168D3E03-C561-425A-9045-62C04B1BA67D}" destId="{0FE2B7EA-95E4-4006-A868-CE0B8BBDFA03}" srcOrd="12" destOrd="0" presId="urn:microsoft.com/office/officeart/2005/8/layout/default"/>
    <dgm:cxn modelId="{10F28C7B-EEF0-420B-B82D-ECD5C8B83E7C}" type="presParOf" srcId="{168D3E03-C561-425A-9045-62C04B1BA67D}" destId="{06C8DC22-B020-41E0-81CA-1BC5E16B7DE3}" srcOrd="13" destOrd="0" presId="urn:microsoft.com/office/officeart/2005/8/layout/default"/>
    <dgm:cxn modelId="{97D1C980-DF90-4BFE-95B8-91C1A804A3A1}" type="presParOf" srcId="{168D3E03-C561-425A-9045-62C04B1BA67D}" destId="{C1E9C84C-5BA8-4B64-B3F2-81B185EFA4F2}" srcOrd="14" destOrd="0" presId="urn:microsoft.com/office/officeart/2005/8/layout/default"/>
    <dgm:cxn modelId="{F9E1EBA1-BB2B-4296-A18F-FD26D11B3DA0}" type="presParOf" srcId="{168D3E03-C561-425A-9045-62C04B1BA67D}" destId="{BB75B936-6815-4671-B7F8-37AFFB642372}" srcOrd="15" destOrd="0" presId="urn:microsoft.com/office/officeart/2005/8/layout/default"/>
    <dgm:cxn modelId="{EA613867-2E03-44E0-B404-EF0A73215FAD}" type="presParOf" srcId="{168D3E03-C561-425A-9045-62C04B1BA67D}" destId="{DE53F744-C29D-46FB-A049-BD6616FAAA4C}" srcOrd="16" destOrd="0" presId="urn:microsoft.com/office/officeart/2005/8/layout/default"/>
    <dgm:cxn modelId="{0C498724-5E60-407A-947A-C2547FF2173D}" type="presParOf" srcId="{168D3E03-C561-425A-9045-62C04B1BA67D}" destId="{3DBE229E-A7B3-4DE6-AFE7-EAB4E375C281}" srcOrd="17" destOrd="0" presId="urn:microsoft.com/office/officeart/2005/8/layout/default"/>
    <dgm:cxn modelId="{D0E466DC-7BF9-4D6C-8F4E-6CAE7C9234CB}" type="presParOf" srcId="{168D3E03-C561-425A-9045-62C04B1BA67D}" destId="{3F027FE8-5F74-479D-87E7-26AB9ECB1F05}" srcOrd="18" destOrd="0" presId="urn:microsoft.com/office/officeart/2005/8/layout/default"/>
    <dgm:cxn modelId="{5C25E9E9-E8A5-4D47-B34A-09A2BFC4B69A}" type="presParOf" srcId="{168D3E03-C561-425A-9045-62C04B1BA67D}" destId="{A658B8FB-BBF3-48C9-B53D-38245BA0FE96}" srcOrd="19" destOrd="0" presId="urn:microsoft.com/office/officeart/2005/8/layout/default"/>
    <dgm:cxn modelId="{CFE34839-5A26-4CCF-BDB7-D08B2811F8F7}" type="presParOf" srcId="{168D3E03-C561-425A-9045-62C04B1BA67D}" destId="{4A9CBFDD-7E32-448F-B655-35A9712C69D3}" srcOrd="20" destOrd="0" presId="urn:microsoft.com/office/officeart/2005/8/layout/default"/>
    <dgm:cxn modelId="{06340CC4-BEE8-4DB0-B565-75ADF124FA8C}" type="presParOf" srcId="{168D3E03-C561-425A-9045-62C04B1BA67D}" destId="{FBB31DB2-6CAD-4239-9FC8-862546A84327}" srcOrd="21" destOrd="0" presId="urn:microsoft.com/office/officeart/2005/8/layout/default"/>
    <dgm:cxn modelId="{8ED3100C-23E4-427E-95DE-A9363A1875A8}" type="presParOf" srcId="{168D3E03-C561-425A-9045-62C04B1BA67D}" destId="{A648CC34-C2C9-4ABE-A1AA-0A6ECA72C67E}" srcOrd="22" destOrd="0" presId="urn:microsoft.com/office/officeart/2005/8/layout/default"/>
    <dgm:cxn modelId="{50E3AB80-741A-4831-9788-74B6C425DA5C}" type="presParOf" srcId="{168D3E03-C561-425A-9045-62C04B1BA67D}" destId="{657E50F7-F478-43E7-AD3E-9081908C4FBC}" srcOrd="23" destOrd="0" presId="urn:microsoft.com/office/officeart/2005/8/layout/default"/>
    <dgm:cxn modelId="{0B1232A2-CB90-449C-917B-EF8FCFEA1DCB}" type="presParOf" srcId="{168D3E03-C561-425A-9045-62C04B1BA67D}" destId="{56BC72AC-7A1D-4452-9023-DBD11F06C5D8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2E3F21D-3E6E-493C-B50F-E56A6E297F3C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0FA60EA-7E1E-44C6-A132-FEEED835AA92}">
      <dgm:prSet/>
      <dgm:spPr/>
      <dgm:t>
        <a:bodyPr/>
        <a:lstStyle/>
        <a:p>
          <a:pPr>
            <a:defRPr cap="all"/>
          </a:pPr>
          <a:r>
            <a:rPr lang="en-US"/>
            <a:t>What is a hacker?</a:t>
          </a:r>
        </a:p>
      </dgm:t>
    </dgm:pt>
    <dgm:pt modelId="{58588DF9-F936-43B8-8A65-FE95F0D1449B}" type="parTrans" cxnId="{8BA7407F-BF9A-4567-BAF5-AB198ACAA311}">
      <dgm:prSet/>
      <dgm:spPr/>
      <dgm:t>
        <a:bodyPr/>
        <a:lstStyle/>
        <a:p>
          <a:endParaRPr lang="en-US"/>
        </a:p>
      </dgm:t>
    </dgm:pt>
    <dgm:pt modelId="{C2B898EF-AD69-4742-9BBE-0E219B61D8E2}" type="sibTrans" cxnId="{8BA7407F-BF9A-4567-BAF5-AB198ACAA311}">
      <dgm:prSet/>
      <dgm:spPr/>
      <dgm:t>
        <a:bodyPr/>
        <a:lstStyle/>
        <a:p>
          <a:endParaRPr lang="en-US"/>
        </a:p>
      </dgm:t>
    </dgm:pt>
    <dgm:pt modelId="{BBFD99AF-59B1-430B-A171-E7B0131D9993}">
      <dgm:prSet/>
      <dgm:spPr/>
      <dgm:t>
        <a:bodyPr/>
        <a:lstStyle/>
        <a:p>
          <a:pPr>
            <a:defRPr cap="all"/>
          </a:pPr>
          <a:r>
            <a:rPr lang="en-US" dirty="0"/>
            <a:t>Ethical Hacking Lifecycle</a:t>
          </a:r>
        </a:p>
      </dgm:t>
    </dgm:pt>
    <dgm:pt modelId="{0BCC0C33-6730-4F35-94A8-A9EC72405FA6}" type="parTrans" cxnId="{3A44CCEB-6D9B-4931-AC45-DD65917B666D}">
      <dgm:prSet/>
      <dgm:spPr/>
      <dgm:t>
        <a:bodyPr/>
        <a:lstStyle/>
        <a:p>
          <a:endParaRPr lang="en-US"/>
        </a:p>
      </dgm:t>
    </dgm:pt>
    <dgm:pt modelId="{B09B4F1E-2E2A-4D87-AA76-1CF18045262E}" type="sibTrans" cxnId="{3A44CCEB-6D9B-4931-AC45-DD65917B666D}">
      <dgm:prSet/>
      <dgm:spPr/>
      <dgm:t>
        <a:bodyPr/>
        <a:lstStyle/>
        <a:p>
          <a:endParaRPr lang="en-US"/>
        </a:p>
      </dgm:t>
    </dgm:pt>
    <dgm:pt modelId="{38DDF99B-E8AA-4239-AC9B-766EC4AB8B5C}">
      <dgm:prSet/>
      <dgm:spPr/>
      <dgm:t>
        <a:bodyPr/>
        <a:lstStyle/>
        <a:p>
          <a:pPr>
            <a:defRPr cap="all"/>
          </a:pPr>
          <a:r>
            <a:rPr lang="en-US" dirty="0"/>
            <a:t>How to get started in </a:t>
          </a:r>
          <a:r>
            <a:rPr lang="en-US"/>
            <a:t>Ethical Hacking</a:t>
          </a:r>
          <a:endParaRPr lang="en-US" dirty="0"/>
        </a:p>
      </dgm:t>
    </dgm:pt>
    <dgm:pt modelId="{29DAAC10-763A-4218-AE09-D5A2140CBB3F}" type="parTrans" cxnId="{44B45E9C-DC53-48D0-8B92-3ABD80523BA3}">
      <dgm:prSet/>
      <dgm:spPr/>
      <dgm:t>
        <a:bodyPr/>
        <a:lstStyle/>
        <a:p>
          <a:endParaRPr lang="en-US"/>
        </a:p>
      </dgm:t>
    </dgm:pt>
    <dgm:pt modelId="{4AF62C9D-BCC8-4BB4-A4A6-C548BF2EA4BC}" type="sibTrans" cxnId="{44B45E9C-DC53-48D0-8B92-3ABD80523BA3}">
      <dgm:prSet/>
      <dgm:spPr/>
      <dgm:t>
        <a:bodyPr/>
        <a:lstStyle/>
        <a:p>
          <a:endParaRPr lang="en-US"/>
        </a:p>
      </dgm:t>
    </dgm:pt>
    <dgm:pt modelId="{14717B60-8436-498C-899C-9EE5C3240EB0}" type="pres">
      <dgm:prSet presAssocID="{D2E3F21D-3E6E-493C-B50F-E56A6E297F3C}" presName="root" presStyleCnt="0">
        <dgm:presLayoutVars>
          <dgm:dir/>
          <dgm:resizeHandles val="exact"/>
        </dgm:presLayoutVars>
      </dgm:prSet>
      <dgm:spPr/>
    </dgm:pt>
    <dgm:pt modelId="{76BB465C-D32F-4AA7-8AC8-FD70E98EFCBE}" type="pres">
      <dgm:prSet presAssocID="{A0FA60EA-7E1E-44C6-A132-FEEED835AA92}" presName="compNode" presStyleCnt="0"/>
      <dgm:spPr/>
    </dgm:pt>
    <dgm:pt modelId="{63328F69-B359-44D3-9BE3-1053134FDA84}" type="pres">
      <dgm:prSet presAssocID="{A0FA60EA-7E1E-44C6-A132-FEEED835AA92}" presName="iconBgRect" presStyleLbl="bgShp" presStyleIdx="0" presStyleCnt="3"/>
      <dgm:spPr/>
    </dgm:pt>
    <dgm:pt modelId="{F5742460-AC02-4B1C-AE41-D93659AF36B0}" type="pres">
      <dgm:prSet presAssocID="{A0FA60EA-7E1E-44C6-A132-FEEED835AA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CCD5CD3-9811-495B-8F63-45045BC24583}" type="pres">
      <dgm:prSet presAssocID="{A0FA60EA-7E1E-44C6-A132-FEEED835AA92}" presName="spaceRect" presStyleCnt="0"/>
      <dgm:spPr/>
    </dgm:pt>
    <dgm:pt modelId="{E56E47FB-5F7F-485E-BB92-FAFB44828E91}" type="pres">
      <dgm:prSet presAssocID="{A0FA60EA-7E1E-44C6-A132-FEEED835AA92}" presName="textRect" presStyleLbl="revTx" presStyleIdx="0" presStyleCnt="3">
        <dgm:presLayoutVars>
          <dgm:chMax val="1"/>
          <dgm:chPref val="1"/>
        </dgm:presLayoutVars>
      </dgm:prSet>
      <dgm:spPr/>
    </dgm:pt>
    <dgm:pt modelId="{B7DC244D-0B1C-417F-A0CE-67008B18CAE6}" type="pres">
      <dgm:prSet presAssocID="{C2B898EF-AD69-4742-9BBE-0E219B61D8E2}" presName="sibTrans" presStyleCnt="0"/>
      <dgm:spPr/>
    </dgm:pt>
    <dgm:pt modelId="{97EBFCEE-FBE0-4242-A563-0FD1F706E2D3}" type="pres">
      <dgm:prSet presAssocID="{BBFD99AF-59B1-430B-A171-E7B0131D9993}" presName="compNode" presStyleCnt="0"/>
      <dgm:spPr/>
    </dgm:pt>
    <dgm:pt modelId="{7BF2E816-3EFF-4692-B10D-5A2F9C2A88CD}" type="pres">
      <dgm:prSet presAssocID="{BBFD99AF-59B1-430B-A171-E7B0131D9993}" presName="iconBgRect" presStyleLbl="bgShp" presStyleIdx="1" presStyleCnt="3"/>
      <dgm:spPr/>
    </dgm:pt>
    <dgm:pt modelId="{AB1CD98A-34EA-4878-A4AE-A4691A2B1671}" type="pres">
      <dgm:prSet presAssocID="{BBFD99AF-59B1-430B-A171-E7B0131D99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6F4E71C-0AE4-40AB-9196-BED73E832D00}" type="pres">
      <dgm:prSet presAssocID="{BBFD99AF-59B1-430B-A171-E7B0131D9993}" presName="spaceRect" presStyleCnt="0"/>
      <dgm:spPr/>
    </dgm:pt>
    <dgm:pt modelId="{1F334BD2-43AE-4B48-A24A-7183139D538B}" type="pres">
      <dgm:prSet presAssocID="{BBFD99AF-59B1-430B-A171-E7B0131D9993}" presName="textRect" presStyleLbl="revTx" presStyleIdx="1" presStyleCnt="3">
        <dgm:presLayoutVars>
          <dgm:chMax val="1"/>
          <dgm:chPref val="1"/>
        </dgm:presLayoutVars>
      </dgm:prSet>
      <dgm:spPr/>
    </dgm:pt>
    <dgm:pt modelId="{E2B6EFF2-E2B5-481E-A34C-F2FBA1A164AA}" type="pres">
      <dgm:prSet presAssocID="{B09B4F1E-2E2A-4D87-AA76-1CF18045262E}" presName="sibTrans" presStyleCnt="0"/>
      <dgm:spPr/>
    </dgm:pt>
    <dgm:pt modelId="{E49B176D-7251-4A4A-98E9-DF33F03A9B6B}" type="pres">
      <dgm:prSet presAssocID="{38DDF99B-E8AA-4239-AC9B-766EC4AB8B5C}" presName="compNode" presStyleCnt="0"/>
      <dgm:spPr/>
    </dgm:pt>
    <dgm:pt modelId="{38982BD7-C7A2-41EB-933D-8EC07398F1A9}" type="pres">
      <dgm:prSet presAssocID="{38DDF99B-E8AA-4239-AC9B-766EC4AB8B5C}" presName="iconBgRect" presStyleLbl="bgShp" presStyleIdx="2" presStyleCnt="3"/>
      <dgm:spPr/>
    </dgm:pt>
    <dgm:pt modelId="{89AF7A5E-3EF7-4B13-A743-BB386281CF96}" type="pres">
      <dgm:prSet presAssocID="{38DDF99B-E8AA-4239-AC9B-766EC4AB8B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47CFEA2-48C9-4937-847C-46A0F7BD2C0D}" type="pres">
      <dgm:prSet presAssocID="{38DDF99B-E8AA-4239-AC9B-766EC4AB8B5C}" presName="spaceRect" presStyleCnt="0"/>
      <dgm:spPr/>
    </dgm:pt>
    <dgm:pt modelId="{B578C25A-7E85-4594-864B-24FB386C1C5C}" type="pres">
      <dgm:prSet presAssocID="{38DDF99B-E8AA-4239-AC9B-766EC4AB8B5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77C3C08-8FA4-4BA9-8566-57E0BA90453C}" type="presOf" srcId="{38DDF99B-E8AA-4239-AC9B-766EC4AB8B5C}" destId="{B578C25A-7E85-4594-864B-24FB386C1C5C}" srcOrd="0" destOrd="0" presId="urn:microsoft.com/office/officeart/2018/5/layout/IconCircleLabelList"/>
    <dgm:cxn modelId="{CDC8FA6C-0DF4-4308-9BE9-7CA80216E110}" type="presOf" srcId="{BBFD99AF-59B1-430B-A171-E7B0131D9993}" destId="{1F334BD2-43AE-4B48-A24A-7183139D538B}" srcOrd="0" destOrd="0" presId="urn:microsoft.com/office/officeart/2018/5/layout/IconCircleLabelList"/>
    <dgm:cxn modelId="{8BA7407F-BF9A-4567-BAF5-AB198ACAA311}" srcId="{D2E3F21D-3E6E-493C-B50F-E56A6E297F3C}" destId="{A0FA60EA-7E1E-44C6-A132-FEEED835AA92}" srcOrd="0" destOrd="0" parTransId="{58588DF9-F936-43B8-8A65-FE95F0D1449B}" sibTransId="{C2B898EF-AD69-4742-9BBE-0E219B61D8E2}"/>
    <dgm:cxn modelId="{44B45E9C-DC53-48D0-8B92-3ABD80523BA3}" srcId="{D2E3F21D-3E6E-493C-B50F-E56A6E297F3C}" destId="{38DDF99B-E8AA-4239-AC9B-766EC4AB8B5C}" srcOrd="2" destOrd="0" parTransId="{29DAAC10-763A-4218-AE09-D5A2140CBB3F}" sibTransId="{4AF62C9D-BCC8-4BB4-A4A6-C548BF2EA4BC}"/>
    <dgm:cxn modelId="{481DAFA3-C4E2-4526-AE6A-67B94140D6AF}" type="presOf" srcId="{A0FA60EA-7E1E-44C6-A132-FEEED835AA92}" destId="{E56E47FB-5F7F-485E-BB92-FAFB44828E91}" srcOrd="0" destOrd="0" presId="urn:microsoft.com/office/officeart/2018/5/layout/IconCircleLabelList"/>
    <dgm:cxn modelId="{3A44CCEB-6D9B-4931-AC45-DD65917B666D}" srcId="{D2E3F21D-3E6E-493C-B50F-E56A6E297F3C}" destId="{BBFD99AF-59B1-430B-A171-E7B0131D9993}" srcOrd="1" destOrd="0" parTransId="{0BCC0C33-6730-4F35-94A8-A9EC72405FA6}" sibTransId="{B09B4F1E-2E2A-4D87-AA76-1CF18045262E}"/>
    <dgm:cxn modelId="{FD6F99F4-1393-4CD2-8713-80BA1C574140}" type="presOf" srcId="{D2E3F21D-3E6E-493C-B50F-E56A6E297F3C}" destId="{14717B60-8436-498C-899C-9EE5C3240EB0}" srcOrd="0" destOrd="0" presId="urn:microsoft.com/office/officeart/2018/5/layout/IconCircleLabelList"/>
    <dgm:cxn modelId="{3AC1F7CD-B975-4D97-A6B5-4310BF3B9525}" type="presParOf" srcId="{14717B60-8436-498C-899C-9EE5C3240EB0}" destId="{76BB465C-D32F-4AA7-8AC8-FD70E98EFCBE}" srcOrd="0" destOrd="0" presId="urn:microsoft.com/office/officeart/2018/5/layout/IconCircleLabelList"/>
    <dgm:cxn modelId="{1D8DDC31-4AD1-40D0-8BDC-AB49BA8B9CD0}" type="presParOf" srcId="{76BB465C-D32F-4AA7-8AC8-FD70E98EFCBE}" destId="{63328F69-B359-44D3-9BE3-1053134FDA84}" srcOrd="0" destOrd="0" presId="urn:microsoft.com/office/officeart/2018/5/layout/IconCircleLabelList"/>
    <dgm:cxn modelId="{FEE64E8E-ABC4-4DFF-ACD2-EF23C08B12F4}" type="presParOf" srcId="{76BB465C-D32F-4AA7-8AC8-FD70E98EFCBE}" destId="{F5742460-AC02-4B1C-AE41-D93659AF36B0}" srcOrd="1" destOrd="0" presId="urn:microsoft.com/office/officeart/2018/5/layout/IconCircleLabelList"/>
    <dgm:cxn modelId="{F6F7E7B0-4AC7-405C-BF2C-74D01000306D}" type="presParOf" srcId="{76BB465C-D32F-4AA7-8AC8-FD70E98EFCBE}" destId="{ECCD5CD3-9811-495B-8F63-45045BC24583}" srcOrd="2" destOrd="0" presId="urn:microsoft.com/office/officeart/2018/5/layout/IconCircleLabelList"/>
    <dgm:cxn modelId="{905469CF-25A2-4B7B-A830-596F0420EE8A}" type="presParOf" srcId="{76BB465C-D32F-4AA7-8AC8-FD70E98EFCBE}" destId="{E56E47FB-5F7F-485E-BB92-FAFB44828E91}" srcOrd="3" destOrd="0" presId="urn:microsoft.com/office/officeart/2018/5/layout/IconCircleLabelList"/>
    <dgm:cxn modelId="{E0D2A76E-0BCD-42AC-9DCB-CD0CCE129544}" type="presParOf" srcId="{14717B60-8436-498C-899C-9EE5C3240EB0}" destId="{B7DC244D-0B1C-417F-A0CE-67008B18CAE6}" srcOrd="1" destOrd="0" presId="urn:microsoft.com/office/officeart/2018/5/layout/IconCircleLabelList"/>
    <dgm:cxn modelId="{45124E9D-E59E-4D73-9533-51E92A631BA5}" type="presParOf" srcId="{14717B60-8436-498C-899C-9EE5C3240EB0}" destId="{97EBFCEE-FBE0-4242-A563-0FD1F706E2D3}" srcOrd="2" destOrd="0" presId="urn:microsoft.com/office/officeart/2018/5/layout/IconCircleLabelList"/>
    <dgm:cxn modelId="{48D723FC-39E7-4809-B4DA-66F70CE317A6}" type="presParOf" srcId="{97EBFCEE-FBE0-4242-A563-0FD1F706E2D3}" destId="{7BF2E816-3EFF-4692-B10D-5A2F9C2A88CD}" srcOrd="0" destOrd="0" presId="urn:microsoft.com/office/officeart/2018/5/layout/IconCircleLabelList"/>
    <dgm:cxn modelId="{7DA26FEB-D404-4292-90DD-94CC5C1BA04F}" type="presParOf" srcId="{97EBFCEE-FBE0-4242-A563-0FD1F706E2D3}" destId="{AB1CD98A-34EA-4878-A4AE-A4691A2B1671}" srcOrd="1" destOrd="0" presId="urn:microsoft.com/office/officeart/2018/5/layout/IconCircleLabelList"/>
    <dgm:cxn modelId="{B583479F-54E7-48E8-8583-87A95AC31D79}" type="presParOf" srcId="{97EBFCEE-FBE0-4242-A563-0FD1F706E2D3}" destId="{86F4E71C-0AE4-40AB-9196-BED73E832D00}" srcOrd="2" destOrd="0" presId="urn:microsoft.com/office/officeart/2018/5/layout/IconCircleLabelList"/>
    <dgm:cxn modelId="{8BCE4A97-F57B-4ED5-9950-9286D6DFAAA1}" type="presParOf" srcId="{97EBFCEE-FBE0-4242-A563-0FD1F706E2D3}" destId="{1F334BD2-43AE-4B48-A24A-7183139D538B}" srcOrd="3" destOrd="0" presId="urn:microsoft.com/office/officeart/2018/5/layout/IconCircleLabelList"/>
    <dgm:cxn modelId="{CB64F912-9825-4201-AABA-A2256212EE0A}" type="presParOf" srcId="{14717B60-8436-498C-899C-9EE5C3240EB0}" destId="{E2B6EFF2-E2B5-481E-A34C-F2FBA1A164AA}" srcOrd="3" destOrd="0" presId="urn:microsoft.com/office/officeart/2018/5/layout/IconCircleLabelList"/>
    <dgm:cxn modelId="{11FD7208-09A7-4907-8B30-0F34AE86CF5B}" type="presParOf" srcId="{14717B60-8436-498C-899C-9EE5C3240EB0}" destId="{E49B176D-7251-4A4A-98E9-DF33F03A9B6B}" srcOrd="4" destOrd="0" presId="urn:microsoft.com/office/officeart/2018/5/layout/IconCircleLabelList"/>
    <dgm:cxn modelId="{26A93F5E-5C25-4AF7-A660-D1D7C06EF067}" type="presParOf" srcId="{E49B176D-7251-4A4A-98E9-DF33F03A9B6B}" destId="{38982BD7-C7A2-41EB-933D-8EC07398F1A9}" srcOrd="0" destOrd="0" presId="urn:microsoft.com/office/officeart/2018/5/layout/IconCircleLabelList"/>
    <dgm:cxn modelId="{5FB20B24-80B8-4845-A3E5-060C5BC36334}" type="presParOf" srcId="{E49B176D-7251-4A4A-98E9-DF33F03A9B6B}" destId="{89AF7A5E-3EF7-4B13-A743-BB386281CF96}" srcOrd="1" destOrd="0" presId="urn:microsoft.com/office/officeart/2018/5/layout/IconCircleLabelList"/>
    <dgm:cxn modelId="{1D0ACF63-9DAD-46EC-B2BC-54CE463EFB44}" type="presParOf" srcId="{E49B176D-7251-4A4A-98E9-DF33F03A9B6B}" destId="{F47CFEA2-48C9-4937-847C-46A0F7BD2C0D}" srcOrd="2" destOrd="0" presId="urn:microsoft.com/office/officeart/2018/5/layout/IconCircleLabelList"/>
    <dgm:cxn modelId="{A3DEA73B-442A-4FC1-9209-D28A7124551E}" type="presParOf" srcId="{E49B176D-7251-4A4A-98E9-DF33F03A9B6B}" destId="{B578C25A-7E85-4594-864B-24FB386C1C5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F262B-5619-4822-89EC-AE634E55E156}" type="doc">
      <dgm:prSet loTypeId="urn:microsoft.com/office/officeart/2005/8/layout/chevron2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8450D0-4E5F-4882-86A9-9A04B48D1EEE}">
      <dgm:prSet phldrT="[Text]"/>
      <dgm:spPr/>
      <dgm:t>
        <a:bodyPr/>
        <a:lstStyle/>
        <a:p>
          <a:r>
            <a:rPr lang="en-US" dirty="0"/>
            <a:t>Red</a:t>
          </a:r>
        </a:p>
        <a:p>
          <a:r>
            <a:rPr lang="en-US" dirty="0"/>
            <a:t>Team</a:t>
          </a:r>
        </a:p>
      </dgm:t>
    </dgm:pt>
    <dgm:pt modelId="{7C3397CD-D4B8-49B3-B7FB-1722BAC2CC52}" type="parTrans" cxnId="{0AAFC969-0006-46C8-9229-4894DE5C2C08}">
      <dgm:prSet/>
      <dgm:spPr/>
      <dgm:t>
        <a:bodyPr/>
        <a:lstStyle/>
        <a:p>
          <a:endParaRPr lang="en-US"/>
        </a:p>
      </dgm:t>
    </dgm:pt>
    <dgm:pt modelId="{25FB13A1-1526-4C33-912F-9D638E1BB0CF}" type="sibTrans" cxnId="{0AAFC969-0006-46C8-9229-4894DE5C2C08}">
      <dgm:prSet/>
      <dgm:spPr/>
      <dgm:t>
        <a:bodyPr/>
        <a:lstStyle/>
        <a:p>
          <a:endParaRPr lang="en-US"/>
        </a:p>
      </dgm:t>
    </dgm:pt>
    <dgm:pt modelId="{A219699F-6320-482B-BE64-6715D218EF43}">
      <dgm:prSet phldrT="[Text]"/>
      <dgm:spPr/>
      <dgm:t>
        <a:bodyPr/>
        <a:lstStyle/>
        <a:p>
          <a:r>
            <a:rPr lang="en-US" dirty="0"/>
            <a:t>Ethical Hacking</a:t>
          </a:r>
        </a:p>
      </dgm:t>
    </dgm:pt>
    <dgm:pt modelId="{A3C1BFCE-1303-4FBE-87EE-CEF076DA7402}" type="parTrans" cxnId="{1598D33A-841A-47B5-99D6-761349DF3FBF}">
      <dgm:prSet/>
      <dgm:spPr/>
      <dgm:t>
        <a:bodyPr/>
        <a:lstStyle/>
        <a:p>
          <a:endParaRPr lang="en-US"/>
        </a:p>
      </dgm:t>
    </dgm:pt>
    <dgm:pt modelId="{DCC02B0C-2B23-4284-9F07-DD26102B44C3}" type="sibTrans" cxnId="{1598D33A-841A-47B5-99D6-761349DF3FBF}">
      <dgm:prSet/>
      <dgm:spPr/>
      <dgm:t>
        <a:bodyPr/>
        <a:lstStyle/>
        <a:p>
          <a:endParaRPr lang="en-US"/>
        </a:p>
      </dgm:t>
    </dgm:pt>
    <dgm:pt modelId="{04C3C154-44BC-4FED-A05C-7CCA9E23769C}">
      <dgm:prSet phldrT="[Text]"/>
      <dgm:spPr/>
      <dgm:t>
        <a:bodyPr/>
        <a:lstStyle/>
        <a:p>
          <a:r>
            <a:rPr lang="en-US" dirty="0"/>
            <a:t>Network and Web Pen Testing</a:t>
          </a:r>
        </a:p>
      </dgm:t>
    </dgm:pt>
    <dgm:pt modelId="{B8A290F0-A66A-4367-A2B1-2E2D21EC587D}" type="parTrans" cxnId="{B4F5F1E7-9256-42BE-BBE3-22BE05F435B2}">
      <dgm:prSet/>
      <dgm:spPr/>
      <dgm:t>
        <a:bodyPr/>
        <a:lstStyle/>
        <a:p>
          <a:endParaRPr lang="en-US"/>
        </a:p>
      </dgm:t>
    </dgm:pt>
    <dgm:pt modelId="{43BBE8BD-A0D5-40E7-B9AC-897D2B3E79F4}" type="sibTrans" cxnId="{B4F5F1E7-9256-42BE-BBE3-22BE05F435B2}">
      <dgm:prSet/>
      <dgm:spPr/>
      <dgm:t>
        <a:bodyPr/>
        <a:lstStyle/>
        <a:p>
          <a:endParaRPr lang="en-US"/>
        </a:p>
      </dgm:t>
    </dgm:pt>
    <dgm:pt modelId="{5DC2764B-8507-4DF2-B5F5-934E20ABF72D}">
      <dgm:prSet phldrT="[Text]"/>
      <dgm:spPr/>
      <dgm:t>
        <a:bodyPr/>
        <a:lstStyle/>
        <a:p>
          <a:r>
            <a:rPr lang="en-US" dirty="0"/>
            <a:t>Blue</a:t>
          </a:r>
        </a:p>
        <a:p>
          <a:r>
            <a:rPr lang="en-US" dirty="0"/>
            <a:t>Team</a:t>
          </a:r>
        </a:p>
      </dgm:t>
    </dgm:pt>
    <dgm:pt modelId="{B75D7499-EB97-41BC-BB4F-7F71C2CB0A30}" type="parTrans" cxnId="{C9730A46-5827-4CCB-BF58-08CB89B921FA}">
      <dgm:prSet/>
      <dgm:spPr/>
      <dgm:t>
        <a:bodyPr/>
        <a:lstStyle/>
        <a:p>
          <a:endParaRPr lang="en-US"/>
        </a:p>
      </dgm:t>
    </dgm:pt>
    <dgm:pt modelId="{CD60F10F-5123-4F77-BCE0-67B4BD2CEC2C}" type="sibTrans" cxnId="{C9730A46-5827-4CCB-BF58-08CB89B921FA}">
      <dgm:prSet/>
      <dgm:spPr/>
      <dgm:t>
        <a:bodyPr/>
        <a:lstStyle/>
        <a:p>
          <a:endParaRPr lang="en-US"/>
        </a:p>
      </dgm:t>
    </dgm:pt>
    <dgm:pt modelId="{091D4616-9784-4ACE-91D9-1971F04290CC}">
      <dgm:prSet phldrT="[Text]"/>
      <dgm:spPr/>
      <dgm:t>
        <a:bodyPr/>
        <a:lstStyle/>
        <a:p>
          <a:r>
            <a:rPr lang="en-US" dirty="0"/>
            <a:t>Defense management</a:t>
          </a:r>
        </a:p>
      </dgm:t>
    </dgm:pt>
    <dgm:pt modelId="{945BCAA2-7CA6-43E4-AA38-D7E86623758D}" type="parTrans" cxnId="{98CB0241-2772-4937-B3D1-9EE07892CB83}">
      <dgm:prSet/>
      <dgm:spPr/>
      <dgm:t>
        <a:bodyPr/>
        <a:lstStyle/>
        <a:p>
          <a:endParaRPr lang="en-US"/>
        </a:p>
      </dgm:t>
    </dgm:pt>
    <dgm:pt modelId="{E06187A5-36A9-42B1-A5B6-45FEF54A39E2}" type="sibTrans" cxnId="{98CB0241-2772-4937-B3D1-9EE07892CB83}">
      <dgm:prSet/>
      <dgm:spPr/>
      <dgm:t>
        <a:bodyPr/>
        <a:lstStyle/>
        <a:p>
          <a:endParaRPr lang="en-US"/>
        </a:p>
      </dgm:t>
    </dgm:pt>
    <dgm:pt modelId="{600C6377-654A-4CF8-B3BC-685720CD65E4}">
      <dgm:prSet phldrT="[Text]"/>
      <dgm:spPr/>
      <dgm:t>
        <a:bodyPr/>
        <a:lstStyle/>
        <a:p>
          <a:r>
            <a:rPr lang="en-US" dirty="0"/>
            <a:t>Antivirus, Encryption, Firewalls, SIEM, ETC</a:t>
          </a:r>
        </a:p>
      </dgm:t>
    </dgm:pt>
    <dgm:pt modelId="{D6384434-E59A-4D96-BA31-1DFFB2553D91}" type="parTrans" cxnId="{524EC6FD-0036-4398-8B53-CC3A5685D2C7}">
      <dgm:prSet/>
      <dgm:spPr/>
      <dgm:t>
        <a:bodyPr/>
        <a:lstStyle/>
        <a:p>
          <a:endParaRPr lang="en-US"/>
        </a:p>
      </dgm:t>
    </dgm:pt>
    <dgm:pt modelId="{ADD6C8C7-668F-45DA-B86D-B2D07A926342}" type="sibTrans" cxnId="{524EC6FD-0036-4398-8B53-CC3A5685D2C7}">
      <dgm:prSet/>
      <dgm:spPr/>
      <dgm:t>
        <a:bodyPr/>
        <a:lstStyle/>
        <a:p>
          <a:endParaRPr lang="en-US"/>
        </a:p>
      </dgm:t>
    </dgm:pt>
    <dgm:pt modelId="{84253FDC-3922-472C-97D6-DCA6B6ECBDF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Purple</a:t>
          </a:r>
        </a:p>
        <a:p>
          <a:r>
            <a:rPr lang="en-US" dirty="0"/>
            <a:t>Team</a:t>
          </a:r>
        </a:p>
      </dgm:t>
    </dgm:pt>
    <dgm:pt modelId="{A034C0DD-A799-4CA5-9670-1508ECE790F0}" type="parTrans" cxnId="{3856A4C4-FE28-4E82-87AA-14055F1B224B}">
      <dgm:prSet/>
      <dgm:spPr/>
      <dgm:t>
        <a:bodyPr/>
        <a:lstStyle/>
        <a:p>
          <a:endParaRPr lang="en-US"/>
        </a:p>
      </dgm:t>
    </dgm:pt>
    <dgm:pt modelId="{619FA655-08DA-406B-BEBD-F9F31B28D854}" type="sibTrans" cxnId="{3856A4C4-FE28-4E82-87AA-14055F1B224B}">
      <dgm:prSet/>
      <dgm:spPr/>
      <dgm:t>
        <a:bodyPr/>
        <a:lstStyle/>
        <a:p>
          <a:endParaRPr lang="en-US"/>
        </a:p>
      </dgm:t>
    </dgm:pt>
    <dgm:pt modelId="{9636F2D2-945E-4ACF-AE64-9AC7DDF55507}">
      <dgm:prSet phldrT="[Text]"/>
      <dgm:spPr/>
      <dgm:t>
        <a:bodyPr/>
        <a:lstStyle/>
        <a:p>
          <a:r>
            <a:rPr lang="en-US" dirty="0"/>
            <a:t>Mix of red and blue team</a:t>
          </a:r>
        </a:p>
      </dgm:t>
    </dgm:pt>
    <dgm:pt modelId="{24B52B84-924E-4FEE-8BA1-78D158FBDDC5}" type="parTrans" cxnId="{6348B61D-9ADF-4C7E-B684-47A5CFEE013C}">
      <dgm:prSet/>
      <dgm:spPr/>
      <dgm:t>
        <a:bodyPr/>
        <a:lstStyle/>
        <a:p>
          <a:endParaRPr lang="en-US"/>
        </a:p>
      </dgm:t>
    </dgm:pt>
    <dgm:pt modelId="{7F8E55A6-8CD1-4824-AFEF-27ADCB24B854}" type="sibTrans" cxnId="{6348B61D-9ADF-4C7E-B684-47A5CFEE013C}">
      <dgm:prSet/>
      <dgm:spPr/>
      <dgm:t>
        <a:bodyPr/>
        <a:lstStyle/>
        <a:p>
          <a:endParaRPr lang="en-US"/>
        </a:p>
      </dgm:t>
    </dgm:pt>
    <dgm:pt modelId="{D5DBCC71-0CB9-473C-AD61-CFD44D34C71E}">
      <dgm:prSet phldrT="[Text]"/>
      <dgm:spPr/>
      <dgm:t>
        <a:bodyPr/>
        <a:lstStyle/>
        <a:p>
          <a:r>
            <a:rPr lang="en-US" dirty="0"/>
            <a:t>Sometimes considered management or compliance related role.</a:t>
          </a:r>
        </a:p>
      </dgm:t>
    </dgm:pt>
    <dgm:pt modelId="{BD9F0057-8AD4-42C5-B29D-31A7706FAB83}" type="parTrans" cxnId="{94566E15-EC8A-4EFF-A235-75D6D8DF7370}">
      <dgm:prSet/>
      <dgm:spPr/>
      <dgm:t>
        <a:bodyPr/>
        <a:lstStyle/>
        <a:p>
          <a:endParaRPr lang="en-US"/>
        </a:p>
      </dgm:t>
    </dgm:pt>
    <dgm:pt modelId="{FCEEF53A-94B7-4428-B90C-D8ED5BA57EFF}" type="sibTrans" cxnId="{94566E15-EC8A-4EFF-A235-75D6D8DF7370}">
      <dgm:prSet/>
      <dgm:spPr/>
      <dgm:t>
        <a:bodyPr/>
        <a:lstStyle/>
        <a:p>
          <a:endParaRPr lang="en-US"/>
        </a:p>
      </dgm:t>
    </dgm:pt>
    <dgm:pt modelId="{6182A3B1-9B0A-4FDD-9F7F-A2A08E30A075}" type="pres">
      <dgm:prSet presAssocID="{58EF262B-5619-4822-89EC-AE634E55E156}" presName="linearFlow" presStyleCnt="0">
        <dgm:presLayoutVars>
          <dgm:dir/>
          <dgm:animLvl val="lvl"/>
          <dgm:resizeHandles val="exact"/>
        </dgm:presLayoutVars>
      </dgm:prSet>
      <dgm:spPr/>
    </dgm:pt>
    <dgm:pt modelId="{5498B26F-C907-4A7C-AA00-2DA4F4C12D12}" type="pres">
      <dgm:prSet presAssocID="{218450D0-4E5F-4882-86A9-9A04B48D1EEE}" presName="composite" presStyleCnt="0"/>
      <dgm:spPr/>
    </dgm:pt>
    <dgm:pt modelId="{8445C458-BB0D-4D24-9A64-F4C97BD20CE8}" type="pres">
      <dgm:prSet presAssocID="{218450D0-4E5F-4882-86A9-9A04B48D1EE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4D07BD-20CE-4555-AF73-DC5DB1B673DA}" type="pres">
      <dgm:prSet presAssocID="{218450D0-4E5F-4882-86A9-9A04B48D1EEE}" presName="descendantText" presStyleLbl="alignAcc1" presStyleIdx="0" presStyleCnt="3">
        <dgm:presLayoutVars>
          <dgm:bulletEnabled val="1"/>
        </dgm:presLayoutVars>
      </dgm:prSet>
      <dgm:spPr/>
    </dgm:pt>
    <dgm:pt modelId="{0734838A-41EB-4EFF-AC82-FA0A798CB093}" type="pres">
      <dgm:prSet presAssocID="{25FB13A1-1526-4C33-912F-9D638E1BB0CF}" presName="sp" presStyleCnt="0"/>
      <dgm:spPr/>
    </dgm:pt>
    <dgm:pt modelId="{5503791C-7A3B-4CF9-98FE-ADD296BE688F}" type="pres">
      <dgm:prSet presAssocID="{5DC2764B-8507-4DF2-B5F5-934E20ABF72D}" presName="composite" presStyleCnt="0"/>
      <dgm:spPr/>
    </dgm:pt>
    <dgm:pt modelId="{B554D30F-5F05-4AAA-8D22-8FE710AAB0AA}" type="pres">
      <dgm:prSet presAssocID="{5DC2764B-8507-4DF2-B5F5-934E20ABF72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43662CA-3FA1-4CF0-B759-F6527338CD7E}" type="pres">
      <dgm:prSet presAssocID="{5DC2764B-8507-4DF2-B5F5-934E20ABF72D}" presName="descendantText" presStyleLbl="alignAcc1" presStyleIdx="1" presStyleCnt="3">
        <dgm:presLayoutVars>
          <dgm:bulletEnabled val="1"/>
        </dgm:presLayoutVars>
      </dgm:prSet>
      <dgm:spPr/>
    </dgm:pt>
    <dgm:pt modelId="{7F4B1063-0794-44B4-AA8A-A628C0B4724E}" type="pres">
      <dgm:prSet presAssocID="{CD60F10F-5123-4F77-BCE0-67B4BD2CEC2C}" presName="sp" presStyleCnt="0"/>
      <dgm:spPr/>
    </dgm:pt>
    <dgm:pt modelId="{04063A1B-6985-437C-9BB1-ACD31C9D5573}" type="pres">
      <dgm:prSet presAssocID="{84253FDC-3922-472C-97D6-DCA6B6ECBDFD}" presName="composite" presStyleCnt="0"/>
      <dgm:spPr/>
    </dgm:pt>
    <dgm:pt modelId="{A828A354-6B39-4CD1-9F67-7E6D72D1ABF0}" type="pres">
      <dgm:prSet presAssocID="{84253FDC-3922-472C-97D6-DCA6B6ECBDF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449DA7D-3AF3-458C-81ED-B5D21A2915B4}" type="pres">
      <dgm:prSet presAssocID="{84253FDC-3922-472C-97D6-DCA6B6ECBDF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0064F0D-4F1D-4361-8567-2EA4D2D31F60}" type="presOf" srcId="{04C3C154-44BC-4FED-A05C-7CCA9E23769C}" destId="{194D07BD-20CE-4555-AF73-DC5DB1B673DA}" srcOrd="0" destOrd="1" presId="urn:microsoft.com/office/officeart/2005/8/layout/chevron2"/>
    <dgm:cxn modelId="{94566E15-EC8A-4EFF-A235-75D6D8DF7370}" srcId="{84253FDC-3922-472C-97D6-DCA6B6ECBDFD}" destId="{D5DBCC71-0CB9-473C-AD61-CFD44D34C71E}" srcOrd="1" destOrd="0" parTransId="{BD9F0057-8AD4-42C5-B29D-31A7706FAB83}" sibTransId="{FCEEF53A-94B7-4428-B90C-D8ED5BA57EFF}"/>
    <dgm:cxn modelId="{C77C901C-60A7-4D88-952B-2B5DC329974E}" type="presOf" srcId="{84253FDC-3922-472C-97D6-DCA6B6ECBDFD}" destId="{A828A354-6B39-4CD1-9F67-7E6D72D1ABF0}" srcOrd="0" destOrd="0" presId="urn:microsoft.com/office/officeart/2005/8/layout/chevron2"/>
    <dgm:cxn modelId="{6348B61D-9ADF-4C7E-B684-47A5CFEE013C}" srcId="{84253FDC-3922-472C-97D6-DCA6B6ECBDFD}" destId="{9636F2D2-945E-4ACF-AE64-9AC7DDF55507}" srcOrd="0" destOrd="0" parTransId="{24B52B84-924E-4FEE-8BA1-78D158FBDDC5}" sibTransId="{7F8E55A6-8CD1-4824-AFEF-27ADCB24B854}"/>
    <dgm:cxn modelId="{1DF9D330-55A0-4553-9AFE-125846EC786D}" type="presOf" srcId="{9636F2D2-945E-4ACF-AE64-9AC7DDF55507}" destId="{0449DA7D-3AF3-458C-81ED-B5D21A2915B4}" srcOrd="0" destOrd="0" presId="urn:microsoft.com/office/officeart/2005/8/layout/chevron2"/>
    <dgm:cxn modelId="{6F798C35-D652-4A79-AAD9-73F11F6214AA}" type="presOf" srcId="{A219699F-6320-482B-BE64-6715D218EF43}" destId="{194D07BD-20CE-4555-AF73-DC5DB1B673DA}" srcOrd="0" destOrd="0" presId="urn:microsoft.com/office/officeart/2005/8/layout/chevron2"/>
    <dgm:cxn modelId="{1598D33A-841A-47B5-99D6-761349DF3FBF}" srcId="{218450D0-4E5F-4882-86A9-9A04B48D1EEE}" destId="{A219699F-6320-482B-BE64-6715D218EF43}" srcOrd="0" destOrd="0" parTransId="{A3C1BFCE-1303-4FBE-87EE-CEF076DA7402}" sibTransId="{DCC02B0C-2B23-4284-9F07-DD26102B44C3}"/>
    <dgm:cxn modelId="{98CB0241-2772-4937-B3D1-9EE07892CB83}" srcId="{5DC2764B-8507-4DF2-B5F5-934E20ABF72D}" destId="{091D4616-9784-4ACE-91D9-1971F04290CC}" srcOrd="0" destOrd="0" parTransId="{945BCAA2-7CA6-43E4-AA38-D7E86623758D}" sibTransId="{E06187A5-36A9-42B1-A5B6-45FEF54A39E2}"/>
    <dgm:cxn modelId="{C9730A46-5827-4CCB-BF58-08CB89B921FA}" srcId="{58EF262B-5619-4822-89EC-AE634E55E156}" destId="{5DC2764B-8507-4DF2-B5F5-934E20ABF72D}" srcOrd="1" destOrd="0" parTransId="{B75D7499-EB97-41BC-BB4F-7F71C2CB0A30}" sibTransId="{CD60F10F-5123-4F77-BCE0-67B4BD2CEC2C}"/>
    <dgm:cxn modelId="{0AAFC969-0006-46C8-9229-4894DE5C2C08}" srcId="{58EF262B-5619-4822-89EC-AE634E55E156}" destId="{218450D0-4E5F-4882-86A9-9A04B48D1EEE}" srcOrd="0" destOrd="0" parTransId="{7C3397CD-D4B8-49B3-B7FB-1722BAC2CC52}" sibTransId="{25FB13A1-1526-4C33-912F-9D638E1BB0CF}"/>
    <dgm:cxn modelId="{E2F30553-3A1C-4290-867D-AEAFA8B5E228}" type="presOf" srcId="{600C6377-654A-4CF8-B3BC-685720CD65E4}" destId="{643662CA-3FA1-4CF0-B759-F6527338CD7E}" srcOrd="0" destOrd="1" presId="urn:microsoft.com/office/officeart/2005/8/layout/chevron2"/>
    <dgm:cxn modelId="{045BC096-6EF4-4A2D-88B9-AC24119A7894}" type="presOf" srcId="{D5DBCC71-0CB9-473C-AD61-CFD44D34C71E}" destId="{0449DA7D-3AF3-458C-81ED-B5D21A2915B4}" srcOrd="0" destOrd="1" presId="urn:microsoft.com/office/officeart/2005/8/layout/chevron2"/>
    <dgm:cxn modelId="{FE286AAC-5FA5-4C32-BE44-6B4A0291AEBE}" type="presOf" srcId="{218450D0-4E5F-4882-86A9-9A04B48D1EEE}" destId="{8445C458-BB0D-4D24-9A64-F4C97BD20CE8}" srcOrd="0" destOrd="0" presId="urn:microsoft.com/office/officeart/2005/8/layout/chevron2"/>
    <dgm:cxn modelId="{9261ECBC-237F-41C0-B987-87B7FE3C73E3}" type="presOf" srcId="{091D4616-9784-4ACE-91D9-1971F04290CC}" destId="{643662CA-3FA1-4CF0-B759-F6527338CD7E}" srcOrd="0" destOrd="0" presId="urn:microsoft.com/office/officeart/2005/8/layout/chevron2"/>
    <dgm:cxn modelId="{3856A4C4-FE28-4E82-87AA-14055F1B224B}" srcId="{58EF262B-5619-4822-89EC-AE634E55E156}" destId="{84253FDC-3922-472C-97D6-DCA6B6ECBDFD}" srcOrd="2" destOrd="0" parTransId="{A034C0DD-A799-4CA5-9670-1508ECE790F0}" sibTransId="{619FA655-08DA-406B-BEBD-F9F31B28D854}"/>
    <dgm:cxn modelId="{E3E89DD5-5721-47F1-AC03-4F24ACB86CCA}" type="presOf" srcId="{58EF262B-5619-4822-89EC-AE634E55E156}" destId="{6182A3B1-9B0A-4FDD-9F7F-A2A08E30A075}" srcOrd="0" destOrd="0" presId="urn:microsoft.com/office/officeart/2005/8/layout/chevron2"/>
    <dgm:cxn modelId="{B4F5F1E7-9256-42BE-BBE3-22BE05F435B2}" srcId="{218450D0-4E5F-4882-86A9-9A04B48D1EEE}" destId="{04C3C154-44BC-4FED-A05C-7CCA9E23769C}" srcOrd="1" destOrd="0" parTransId="{B8A290F0-A66A-4367-A2B1-2E2D21EC587D}" sibTransId="{43BBE8BD-A0D5-40E7-B9AC-897D2B3E79F4}"/>
    <dgm:cxn modelId="{524EC6FD-0036-4398-8B53-CC3A5685D2C7}" srcId="{5DC2764B-8507-4DF2-B5F5-934E20ABF72D}" destId="{600C6377-654A-4CF8-B3BC-685720CD65E4}" srcOrd="1" destOrd="0" parTransId="{D6384434-E59A-4D96-BA31-1DFFB2553D91}" sibTransId="{ADD6C8C7-668F-45DA-B86D-B2D07A926342}"/>
    <dgm:cxn modelId="{55D953FF-0F87-4764-B136-AE9E2BAEE16D}" type="presOf" srcId="{5DC2764B-8507-4DF2-B5F5-934E20ABF72D}" destId="{B554D30F-5F05-4AAA-8D22-8FE710AAB0AA}" srcOrd="0" destOrd="0" presId="urn:microsoft.com/office/officeart/2005/8/layout/chevron2"/>
    <dgm:cxn modelId="{0A5D0700-C05A-474B-9A77-91366FD8A78D}" type="presParOf" srcId="{6182A3B1-9B0A-4FDD-9F7F-A2A08E30A075}" destId="{5498B26F-C907-4A7C-AA00-2DA4F4C12D12}" srcOrd="0" destOrd="0" presId="urn:microsoft.com/office/officeart/2005/8/layout/chevron2"/>
    <dgm:cxn modelId="{CA1A5E3F-F463-44B8-9291-9AD533CA5778}" type="presParOf" srcId="{5498B26F-C907-4A7C-AA00-2DA4F4C12D12}" destId="{8445C458-BB0D-4D24-9A64-F4C97BD20CE8}" srcOrd="0" destOrd="0" presId="urn:microsoft.com/office/officeart/2005/8/layout/chevron2"/>
    <dgm:cxn modelId="{C9800327-F565-45B9-8848-08AE469746CF}" type="presParOf" srcId="{5498B26F-C907-4A7C-AA00-2DA4F4C12D12}" destId="{194D07BD-20CE-4555-AF73-DC5DB1B673DA}" srcOrd="1" destOrd="0" presId="urn:microsoft.com/office/officeart/2005/8/layout/chevron2"/>
    <dgm:cxn modelId="{D37EEBBB-ADC5-4AAA-AAE7-BD736ABA8065}" type="presParOf" srcId="{6182A3B1-9B0A-4FDD-9F7F-A2A08E30A075}" destId="{0734838A-41EB-4EFF-AC82-FA0A798CB093}" srcOrd="1" destOrd="0" presId="urn:microsoft.com/office/officeart/2005/8/layout/chevron2"/>
    <dgm:cxn modelId="{72EFDA35-EB71-48DF-A145-F6A2D4DD137C}" type="presParOf" srcId="{6182A3B1-9B0A-4FDD-9F7F-A2A08E30A075}" destId="{5503791C-7A3B-4CF9-98FE-ADD296BE688F}" srcOrd="2" destOrd="0" presId="urn:microsoft.com/office/officeart/2005/8/layout/chevron2"/>
    <dgm:cxn modelId="{EC1B2D71-22B1-453F-B21E-A93BA08CC488}" type="presParOf" srcId="{5503791C-7A3B-4CF9-98FE-ADD296BE688F}" destId="{B554D30F-5F05-4AAA-8D22-8FE710AAB0AA}" srcOrd="0" destOrd="0" presId="urn:microsoft.com/office/officeart/2005/8/layout/chevron2"/>
    <dgm:cxn modelId="{A54E37AA-7D1F-483B-9A6E-3473D07D5B9A}" type="presParOf" srcId="{5503791C-7A3B-4CF9-98FE-ADD296BE688F}" destId="{643662CA-3FA1-4CF0-B759-F6527338CD7E}" srcOrd="1" destOrd="0" presId="urn:microsoft.com/office/officeart/2005/8/layout/chevron2"/>
    <dgm:cxn modelId="{3AE22119-BB53-4FE4-8844-FCE783CF5C3A}" type="presParOf" srcId="{6182A3B1-9B0A-4FDD-9F7F-A2A08E30A075}" destId="{7F4B1063-0794-44B4-AA8A-A628C0B4724E}" srcOrd="3" destOrd="0" presId="urn:microsoft.com/office/officeart/2005/8/layout/chevron2"/>
    <dgm:cxn modelId="{F6C6FD89-6B5B-49B3-894B-68F8D094FFE6}" type="presParOf" srcId="{6182A3B1-9B0A-4FDD-9F7F-A2A08E30A075}" destId="{04063A1B-6985-437C-9BB1-ACD31C9D5573}" srcOrd="4" destOrd="0" presId="urn:microsoft.com/office/officeart/2005/8/layout/chevron2"/>
    <dgm:cxn modelId="{78FE17BC-E764-4DBF-AB3C-6870C5AA033E}" type="presParOf" srcId="{04063A1B-6985-437C-9BB1-ACD31C9D5573}" destId="{A828A354-6B39-4CD1-9F67-7E6D72D1ABF0}" srcOrd="0" destOrd="0" presId="urn:microsoft.com/office/officeart/2005/8/layout/chevron2"/>
    <dgm:cxn modelId="{E38153FE-BE22-423A-B1E9-E0EB9F756F76}" type="presParOf" srcId="{04063A1B-6985-437C-9BB1-ACD31C9D5573}" destId="{0449DA7D-3AF3-458C-81ED-B5D21A2915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7D40F-57E8-464D-AA47-AD45A6562F6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C481632-0D83-4159-A0E8-780A48E594C4}">
      <dgm:prSet/>
      <dgm:spPr/>
      <dgm:t>
        <a:bodyPr/>
        <a:lstStyle/>
        <a:p>
          <a:r>
            <a:rPr lang="en-US" b="0" i="0" dirty="0"/>
            <a:t>Pre-engagement</a:t>
          </a:r>
          <a:endParaRPr lang="en-US" dirty="0"/>
        </a:p>
      </dgm:t>
    </dgm:pt>
    <dgm:pt modelId="{CB37E114-8E99-4060-B470-AEF57256BD95}" type="parTrans" cxnId="{AB785C41-08F5-436C-A898-39D525E1EB19}">
      <dgm:prSet/>
      <dgm:spPr/>
      <dgm:t>
        <a:bodyPr/>
        <a:lstStyle/>
        <a:p>
          <a:endParaRPr lang="en-US"/>
        </a:p>
      </dgm:t>
    </dgm:pt>
    <dgm:pt modelId="{86490BC0-3140-4AC5-A4FB-DDE496F4BC46}" type="sibTrans" cxnId="{AB785C41-08F5-436C-A898-39D525E1EB19}">
      <dgm:prSet/>
      <dgm:spPr/>
      <dgm:t>
        <a:bodyPr/>
        <a:lstStyle/>
        <a:p>
          <a:endParaRPr lang="en-US"/>
        </a:p>
      </dgm:t>
    </dgm:pt>
    <dgm:pt modelId="{FCE1D9B8-32E2-4CC2-ABE5-044691A165BD}">
      <dgm:prSet/>
      <dgm:spPr/>
      <dgm:t>
        <a:bodyPr/>
        <a:lstStyle/>
        <a:p>
          <a:r>
            <a:rPr lang="en-US" b="0" i="0" dirty="0"/>
            <a:t>Intelligence Gathering</a:t>
          </a:r>
          <a:endParaRPr lang="en-US" dirty="0"/>
        </a:p>
      </dgm:t>
    </dgm:pt>
    <dgm:pt modelId="{266FFF65-85DF-4EEA-8AD2-DDF88C7FE698}" type="parTrans" cxnId="{1DD43A4A-4EF7-4C58-BDB7-3DFE0185DCEE}">
      <dgm:prSet/>
      <dgm:spPr/>
      <dgm:t>
        <a:bodyPr/>
        <a:lstStyle/>
        <a:p>
          <a:endParaRPr lang="en-US"/>
        </a:p>
      </dgm:t>
    </dgm:pt>
    <dgm:pt modelId="{F30460DC-6005-43CB-B1E5-9817E28248FC}" type="sibTrans" cxnId="{1DD43A4A-4EF7-4C58-BDB7-3DFE0185DCEE}">
      <dgm:prSet/>
      <dgm:spPr/>
      <dgm:t>
        <a:bodyPr/>
        <a:lstStyle/>
        <a:p>
          <a:endParaRPr lang="en-US"/>
        </a:p>
      </dgm:t>
    </dgm:pt>
    <dgm:pt modelId="{11699927-C8BB-4859-841E-A5CFFFF9CD89}">
      <dgm:prSet/>
      <dgm:spPr/>
      <dgm:t>
        <a:bodyPr/>
        <a:lstStyle/>
        <a:p>
          <a:r>
            <a:rPr lang="en-US" b="0" i="0" dirty="0"/>
            <a:t>Threat Modeling</a:t>
          </a:r>
          <a:endParaRPr lang="en-US" dirty="0"/>
        </a:p>
      </dgm:t>
    </dgm:pt>
    <dgm:pt modelId="{8F75E269-ED5E-4689-BD92-20F1B5967EDC}" type="parTrans" cxnId="{458BF26D-058C-4F94-BF16-F75B7757A293}">
      <dgm:prSet/>
      <dgm:spPr/>
      <dgm:t>
        <a:bodyPr/>
        <a:lstStyle/>
        <a:p>
          <a:endParaRPr lang="en-US"/>
        </a:p>
      </dgm:t>
    </dgm:pt>
    <dgm:pt modelId="{FAEBFED7-0372-4CB5-9805-7B74A4797CA2}" type="sibTrans" cxnId="{458BF26D-058C-4F94-BF16-F75B7757A293}">
      <dgm:prSet/>
      <dgm:spPr/>
      <dgm:t>
        <a:bodyPr/>
        <a:lstStyle/>
        <a:p>
          <a:endParaRPr lang="en-US"/>
        </a:p>
      </dgm:t>
    </dgm:pt>
    <dgm:pt modelId="{CEC610D8-D345-4758-BBDB-DE499A5DE89C}">
      <dgm:prSet/>
      <dgm:spPr/>
      <dgm:t>
        <a:bodyPr/>
        <a:lstStyle/>
        <a:p>
          <a:r>
            <a:rPr lang="en-US" b="0" i="0" dirty="0"/>
            <a:t>Vulnerability Analysis</a:t>
          </a:r>
          <a:endParaRPr lang="en-US" dirty="0"/>
        </a:p>
      </dgm:t>
    </dgm:pt>
    <dgm:pt modelId="{AD60022A-9A3B-487F-A7B7-36FECBF71EF5}" type="parTrans" cxnId="{263211C5-5E8C-40DB-841D-02972E629C54}">
      <dgm:prSet/>
      <dgm:spPr/>
      <dgm:t>
        <a:bodyPr/>
        <a:lstStyle/>
        <a:p>
          <a:endParaRPr lang="en-US"/>
        </a:p>
      </dgm:t>
    </dgm:pt>
    <dgm:pt modelId="{6FDD823A-81A3-4095-A694-55ADB4856338}" type="sibTrans" cxnId="{263211C5-5E8C-40DB-841D-02972E629C54}">
      <dgm:prSet/>
      <dgm:spPr/>
      <dgm:t>
        <a:bodyPr/>
        <a:lstStyle/>
        <a:p>
          <a:endParaRPr lang="en-US"/>
        </a:p>
      </dgm:t>
    </dgm:pt>
    <dgm:pt modelId="{44AFD68B-F953-4895-B463-B0704E756E75}">
      <dgm:prSet/>
      <dgm:spPr/>
      <dgm:t>
        <a:bodyPr/>
        <a:lstStyle/>
        <a:p>
          <a:r>
            <a:rPr lang="en-US" b="0" i="0"/>
            <a:t>Exploitation</a:t>
          </a:r>
          <a:endParaRPr lang="en-US"/>
        </a:p>
      </dgm:t>
    </dgm:pt>
    <dgm:pt modelId="{69A0659B-4283-4494-B7A0-1EF9E8FB0303}" type="parTrans" cxnId="{696101A1-13C3-41F2-B039-2C6F4C990119}">
      <dgm:prSet/>
      <dgm:spPr/>
      <dgm:t>
        <a:bodyPr/>
        <a:lstStyle/>
        <a:p>
          <a:endParaRPr lang="en-US"/>
        </a:p>
      </dgm:t>
    </dgm:pt>
    <dgm:pt modelId="{865563EC-4B7D-43D1-BA8D-0766C87C7AE3}" type="sibTrans" cxnId="{696101A1-13C3-41F2-B039-2C6F4C990119}">
      <dgm:prSet/>
      <dgm:spPr/>
      <dgm:t>
        <a:bodyPr/>
        <a:lstStyle/>
        <a:p>
          <a:endParaRPr lang="en-US"/>
        </a:p>
      </dgm:t>
    </dgm:pt>
    <dgm:pt modelId="{793D549F-1695-4DE4-9369-BE2FAD711364}">
      <dgm:prSet/>
      <dgm:spPr/>
      <dgm:t>
        <a:bodyPr/>
        <a:lstStyle/>
        <a:p>
          <a:r>
            <a:rPr lang="en-US" b="0" i="0"/>
            <a:t>Post Exploitation</a:t>
          </a:r>
          <a:endParaRPr lang="en-US"/>
        </a:p>
      </dgm:t>
    </dgm:pt>
    <dgm:pt modelId="{C7533E52-BB4A-47D3-842E-6E8C26F193AC}" type="parTrans" cxnId="{0123C9BD-F597-47FD-9E09-5E2193CDD6EF}">
      <dgm:prSet/>
      <dgm:spPr/>
      <dgm:t>
        <a:bodyPr/>
        <a:lstStyle/>
        <a:p>
          <a:endParaRPr lang="en-US"/>
        </a:p>
      </dgm:t>
    </dgm:pt>
    <dgm:pt modelId="{AB9787AD-7C0F-445A-A3DA-1211C618C293}" type="sibTrans" cxnId="{0123C9BD-F597-47FD-9E09-5E2193CDD6EF}">
      <dgm:prSet/>
      <dgm:spPr/>
      <dgm:t>
        <a:bodyPr/>
        <a:lstStyle/>
        <a:p>
          <a:endParaRPr lang="en-US"/>
        </a:p>
      </dgm:t>
    </dgm:pt>
    <dgm:pt modelId="{5EE33A9C-7990-454C-B1FC-8A222962DD2B}">
      <dgm:prSet/>
      <dgm:spPr/>
      <dgm:t>
        <a:bodyPr/>
        <a:lstStyle/>
        <a:p>
          <a:r>
            <a:rPr lang="en-US" b="0" i="0"/>
            <a:t>Reporting</a:t>
          </a:r>
          <a:endParaRPr lang="en-US"/>
        </a:p>
      </dgm:t>
    </dgm:pt>
    <dgm:pt modelId="{07B9D537-C2C1-40E5-87A0-C9EEF902096F}" type="parTrans" cxnId="{133055F2-17D0-4688-8939-79286472E937}">
      <dgm:prSet/>
      <dgm:spPr/>
      <dgm:t>
        <a:bodyPr/>
        <a:lstStyle/>
        <a:p>
          <a:endParaRPr lang="en-US"/>
        </a:p>
      </dgm:t>
    </dgm:pt>
    <dgm:pt modelId="{8D5439F9-90EE-48F8-91FD-A8DA36A4C9B8}" type="sibTrans" cxnId="{133055F2-17D0-4688-8939-79286472E937}">
      <dgm:prSet/>
      <dgm:spPr/>
      <dgm:t>
        <a:bodyPr/>
        <a:lstStyle/>
        <a:p>
          <a:endParaRPr lang="en-US"/>
        </a:p>
      </dgm:t>
    </dgm:pt>
    <dgm:pt modelId="{D3610F2B-D1B8-4AB2-88C7-6F541F4C6E34}" type="pres">
      <dgm:prSet presAssocID="{BB57D40F-57E8-464D-AA47-AD45A6562F69}" presName="diagram" presStyleCnt="0">
        <dgm:presLayoutVars>
          <dgm:dir/>
          <dgm:resizeHandles val="exact"/>
        </dgm:presLayoutVars>
      </dgm:prSet>
      <dgm:spPr/>
    </dgm:pt>
    <dgm:pt modelId="{2D93ADBB-DC6D-4A97-BB34-C07E8A6C472D}" type="pres">
      <dgm:prSet presAssocID="{DC481632-0D83-4159-A0E8-780A48E594C4}" presName="node" presStyleLbl="node1" presStyleIdx="0" presStyleCnt="7">
        <dgm:presLayoutVars>
          <dgm:bulletEnabled val="1"/>
        </dgm:presLayoutVars>
      </dgm:prSet>
      <dgm:spPr/>
    </dgm:pt>
    <dgm:pt modelId="{38B26161-955E-4295-AF4D-29DDBF890722}" type="pres">
      <dgm:prSet presAssocID="{86490BC0-3140-4AC5-A4FB-DDE496F4BC46}" presName="sibTrans" presStyleCnt="0"/>
      <dgm:spPr/>
    </dgm:pt>
    <dgm:pt modelId="{EC9E3546-1419-4082-9277-055ABE2F9ED7}" type="pres">
      <dgm:prSet presAssocID="{FCE1D9B8-32E2-4CC2-ABE5-044691A165BD}" presName="node" presStyleLbl="node1" presStyleIdx="1" presStyleCnt="7">
        <dgm:presLayoutVars>
          <dgm:bulletEnabled val="1"/>
        </dgm:presLayoutVars>
      </dgm:prSet>
      <dgm:spPr/>
    </dgm:pt>
    <dgm:pt modelId="{3F50E7D2-8A76-47A7-B585-DA136A4281BE}" type="pres">
      <dgm:prSet presAssocID="{F30460DC-6005-43CB-B1E5-9817E28248FC}" presName="sibTrans" presStyleCnt="0"/>
      <dgm:spPr/>
    </dgm:pt>
    <dgm:pt modelId="{C8E5CC00-8C3C-49FE-ABD3-5E35323D858F}" type="pres">
      <dgm:prSet presAssocID="{11699927-C8BB-4859-841E-A5CFFFF9CD89}" presName="node" presStyleLbl="node1" presStyleIdx="2" presStyleCnt="7">
        <dgm:presLayoutVars>
          <dgm:bulletEnabled val="1"/>
        </dgm:presLayoutVars>
      </dgm:prSet>
      <dgm:spPr/>
    </dgm:pt>
    <dgm:pt modelId="{16B29399-26F3-4B2B-83FD-41D6A1ECC5A1}" type="pres">
      <dgm:prSet presAssocID="{FAEBFED7-0372-4CB5-9805-7B74A4797CA2}" presName="sibTrans" presStyleCnt="0"/>
      <dgm:spPr/>
    </dgm:pt>
    <dgm:pt modelId="{B120F168-4D30-49DD-B22E-FC845C27FBDD}" type="pres">
      <dgm:prSet presAssocID="{CEC610D8-D345-4758-BBDB-DE499A5DE89C}" presName="node" presStyleLbl="node1" presStyleIdx="3" presStyleCnt="7">
        <dgm:presLayoutVars>
          <dgm:bulletEnabled val="1"/>
        </dgm:presLayoutVars>
      </dgm:prSet>
      <dgm:spPr/>
    </dgm:pt>
    <dgm:pt modelId="{E2AEB0A8-E1E8-40B5-B997-6E9D45F7F059}" type="pres">
      <dgm:prSet presAssocID="{6FDD823A-81A3-4095-A694-55ADB4856338}" presName="sibTrans" presStyleCnt="0"/>
      <dgm:spPr/>
    </dgm:pt>
    <dgm:pt modelId="{EE87E11D-AB8F-47D2-AF66-4C005DB1E6E1}" type="pres">
      <dgm:prSet presAssocID="{44AFD68B-F953-4895-B463-B0704E756E75}" presName="node" presStyleLbl="node1" presStyleIdx="4" presStyleCnt="7">
        <dgm:presLayoutVars>
          <dgm:bulletEnabled val="1"/>
        </dgm:presLayoutVars>
      </dgm:prSet>
      <dgm:spPr/>
    </dgm:pt>
    <dgm:pt modelId="{B48A2765-6829-4578-BE67-2E20AEBFCA2F}" type="pres">
      <dgm:prSet presAssocID="{865563EC-4B7D-43D1-BA8D-0766C87C7AE3}" presName="sibTrans" presStyleCnt="0"/>
      <dgm:spPr/>
    </dgm:pt>
    <dgm:pt modelId="{C79B7B11-4C37-4B37-A9A6-E20513E0367A}" type="pres">
      <dgm:prSet presAssocID="{793D549F-1695-4DE4-9369-BE2FAD711364}" presName="node" presStyleLbl="node1" presStyleIdx="5" presStyleCnt="7">
        <dgm:presLayoutVars>
          <dgm:bulletEnabled val="1"/>
        </dgm:presLayoutVars>
      </dgm:prSet>
      <dgm:spPr/>
    </dgm:pt>
    <dgm:pt modelId="{0F2D9F6F-11CA-4A83-A48C-2EAC2680802D}" type="pres">
      <dgm:prSet presAssocID="{AB9787AD-7C0F-445A-A3DA-1211C618C293}" presName="sibTrans" presStyleCnt="0"/>
      <dgm:spPr/>
    </dgm:pt>
    <dgm:pt modelId="{84C4A33E-E286-4E6C-B98F-B9CA1B8035CA}" type="pres">
      <dgm:prSet presAssocID="{5EE33A9C-7990-454C-B1FC-8A222962DD2B}" presName="node" presStyleLbl="node1" presStyleIdx="6" presStyleCnt="7">
        <dgm:presLayoutVars>
          <dgm:bulletEnabled val="1"/>
        </dgm:presLayoutVars>
      </dgm:prSet>
      <dgm:spPr/>
    </dgm:pt>
  </dgm:ptLst>
  <dgm:cxnLst>
    <dgm:cxn modelId="{4B68D130-6F1A-4DEF-954D-0F0A780DA010}" type="presOf" srcId="{DC481632-0D83-4159-A0E8-780A48E594C4}" destId="{2D93ADBB-DC6D-4A97-BB34-C07E8A6C472D}" srcOrd="0" destOrd="0" presId="urn:microsoft.com/office/officeart/2005/8/layout/default"/>
    <dgm:cxn modelId="{30D83534-643B-49F1-A831-6D1C0F9A4D19}" type="presOf" srcId="{793D549F-1695-4DE4-9369-BE2FAD711364}" destId="{C79B7B11-4C37-4B37-A9A6-E20513E0367A}" srcOrd="0" destOrd="0" presId="urn:microsoft.com/office/officeart/2005/8/layout/default"/>
    <dgm:cxn modelId="{AB785C41-08F5-436C-A898-39D525E1EB19}" srcId="{BB57D40F-57E8-464D-AA47-AD45A6562F69}" destId="{DC481632-0D83-4159-A0E8-780A48E594C4}" srcOrd="0" destOrd="0" parTransId="{CB37E114-8E99-4060-B470-AEF57256BD95}" sibTransId="{86490BC0-3140-4AC5-A4FB-DDE496F4BC46}"/>
    <dgm:cxn modelId="{1DD43A4A-4EF7-4C58-BDB7-3DFE0185DCEE}" srcId="{BB57D40F-57E8-464D-AA47-AD45A6562F69}" destId="{FCE1D9B8-32E2-4CC2-ABE5-044691A165BD}" srcOrd="1" destOrd="0" parTransId="{266FFF65-85DF-4EEA-8AD2-DDF88C7FE698}" sibTransId="{F30460DC-6005-43CB-B1E5-9817E28248FC}"/>
    <dgm:cxn modelId="{458BF26D-058C-4F94-BF16-F75B7757A293}" srcId="{BB57D40F-57E8-464D-AA47-AD45A6562F69}" destId="{11699927-C8BB-4859-841E-A5CFFFF9CD89}" srcOrd="2" destOrd="0" parTransId="{8F75E269-ED5E-4689-BD92-20F1B5967EDC}" sibTransId="{FAEBFED7-0372-4CB5-9805-7B74A4797CA2}"/>
    <dgm:cxn modelId="{A43F737D-7D57-4B2D-A734-79DE679858E8}" type="presOf" srcId="{FCE1D9B8-32E2-4CC2-ABE5-044691A165BD}" destId="{EC9E3546-1419-4082-9277-055ABE2F9ED7}" srcOrd="0" destOrd="0" presId="urn:microsoft.com/office/officeart/2005/8/layout/default"/>
    <dgm:cxn modelId="{3BD7E285-6C79-4141-8659-289E5FCB618D}" type="presOf" srcId="{44AFD68B-F953-4895-B463-B0704E756E75}" destId="{EE87E11D-AB8F-47D2-AF66-4C005DB1E6E1}" srcOrd="0" destOrd="0" presId="urn:microsoft.com/office/officeart/2005/8/layout/default"/>
    <dgm:cxn modelId="{55D3FF85-553D-48C4-ACF2-BBD3F41D2898}" type="presOf" srcId="{BB57D40F-57E8-464D-AA47-AD45A6562F69}" destId="{D3610F2B-D1B8-4AB2-88C7-6F541F4C6E34}" srcOrd="0" destOrd="0" presId="urn:microsoft.com/office/officeart/2005/8/layout/default"/>
    <dgm:cxn modelId="{8C0C6F9E-3BF3-4243-8E24-EE9EC58A4244}" type="presOf" srcId="{11699927-C8BB-4859-841E-A5CFFFF9CD89}" destId="{C8E5CC00-8C3C-49FE-ABD3-5E35323D858F}" srcOrd="0" destOrd="0" presId="urn:microsoft.com/office/officeart/2005/8/layout/default"/>
    <dgm:cxn modelId="{696101A1-13C3-41F2-B039-2C6F4C990119}" srcId="{BB57D40F-57E8-464D-AA47-AD45A6562F69}" destId="{44AFD68B-F953-4895-B463-B0704E756E75}" srcOrd="4" destOrd="0" parTransId="{69A0659B-4283-4494-B7A0-1EF9E8FB0303}" sibTransId="{865563EC-4B7D-43D1-BA8D-0766C87C7AE3}"/>
    <dgm:cxn modelId="{FD4B6EA6-F68E-4AD7-8F36-6E603BC5D4F0}" type="presOf" srcId="{5EE33A9C-7990-454C-B1FC-8A222962DD2B}" destId="{84C4A33E-E286-4E6C-B98F-B9CA1B8035CA}" srcOrd="0" destOrd="0" presId="urn:microsoft.com/office/officeart/2005/8/layout/default"/>
    <dgm:cxn modelId="{0123C9BD-F597-47FD-9E09-5E2193CDD6EF}" srcId="{BB57D40F-57E8-464D-AA47-AD45A6562F69}" destId="{793D549F-1695-4DE4-9369-BE2FAD711364}" srcOrd="5" destOrd="0" parTransId="{C7533E52-BB4A-47D3-842E-6E8C26F193AC}" sibTransId="{AB9787AD-7C0F-445A-A3DA-1211C618C293}"/>
    <dgm:cxn modelId="{263211C5-5E8C-40DB-841D-02972E629C54}" srcId="{BB57D40F-57E8-464D-AA47-AD45A6562F69}" destId="{CEC610D8-D345-4758-BBDB-DE499A5DE89C}" srcOrd="3" destOrd="0" parTransId="{AD60022A-9A3B-487F-A7B7-36FECBF71EF5}" sibTransId="{6FDD823A-81A3-4095-A694-55ADB4856338}"/>
    <dgm:cxn modelId="{C9C187F0-990B-45DB-B6D7-9B3984D54AA6}" type="presOf" srcId="{CEC610D8-D345-4758-BBDB-DE499A5DE89C}" destId="{B120F168-4D30-49DD-B22E-FC845C27FBDD}" srcOrd="0" destOrd="0" presId="urn:microsoft.com/office/officeart/2005/8/layout/default"/>
    <dgm:cxn modelId="{133055F2-17D0-4688-8939-79286472E937}" srcId="{BB57D40F-57E8-464D-AA47-AD45A6562F69}" destId="{5EE33A9C-7990-454C-B1FC-8A222962DD2B}" srcOrd="6" destOrd="0" parTransId="{07B9D537-C2C1-40E5-87A0-C9EEF902096F}" sibTransId="{8D5439F9-90EE-48F8-91FD-A8DA36A4C9B8}"/>
    <dgm:cxn modelId="{DC0E722E-5736-49CE-9051-067BD7D6E8D9}" type="presParOf" srcId="{D3610F2B-D1B8-4AB2-88C7-6F541F4C6E34}" destId="{2D93ADBB-DC6D-4A97-BB34-C07E8A6C472D}" srcOrd="0" destOrd="0" presId="urn:microsoft.com/office/officeart/2005/8/layout/default"/>
    <dgm:cxn modelId="{301BC7D2-3C4E-415E-889D-FE3E17D17AF9}" type="presParOf" srcId="{D3610F2B-D1B8-4AB2-88C7-6F541F4C6E34}" destId="{38B26161-955E-4295-AF4D-29DDBF890722}" srcOrd="1" destOrd="0" presId="urn:microsoft.com/office/officeart/2005/8/layout/default"/>
    <dgm:cxn modelId="{AB6477B4-DF21-46B3-A778-C7509B497AAF}" type="presParOf" srcId="{D3610F2B-D1B8-4AB2-88C7-6F541F4C6E34}" destId="{EC9E3546-1419-4082-9277-055ABE2F9ED7}" srcOrd="2" destOrd="0" presId="urn:microsoft.com/office/officeart/2005/8/layout/default"/>
    <dgm:cxn modelId="{A513BA43-71B6-4DBA-BB68-84CA2C576B9F}" type="presParOf" srcId="{D3610F2B-D1B8-4AB2-88C7-6F541F4C6E34}" destId="{3F50E7D2-8A76-47A7-B585-DA136A4281BE}" srcOrd="3" destOrd="0" presId="urn:microsoft.com/office/officeart/2005/8/layout/default"/>
    <dgm:cxn modelId="{00945FE7-9038-47FA-A0A2-1D256C317B9D}" type="presParOf" srcId="{D3610F2B-D1B8-4AB2-88C7-6F541F4C6E34}" destId="{C8E5CC00-8C3C-49FE-ABD3-5E35323D858F}" srcOrd="4" destOrd="0" presId="urn:microsoft.com/office/officeart/2005/8/layout/default"/>
    <dgm:cxn modelId="{0DD3A6A5-52BD-4E06-9B52-908A08A7966F}" type="presParOf" srcId="{D3610F2B-D1B8-4AB2-88C7-6F541F4C6E34}" destId="{16B29399-26F3-4B2B-83FD-41D6A1ECC5A1}" srcOrd="5" destOrd="0" presId="urn:microsoft.com/office/officeart/2005/8/layout/default"/>
    <dgm:cxn modelId="{6D930DF7-EB52-4F55-A134-55B90E899058}" type="presParOf" srcId="{D3610F2B-D1B8-4AB2-88C7-6F541F4C6E34}" destId="{B120F168-4D30-49DD-B22E-FC845C27FBDD}" srcOrd="6" destOrd="0" presId="urn:microsoft.com/office/officeart/2005/8/layout/default"/>
    <dgm:cxn modelId="{AE15B3B8-10DF-4A13-9145-B8FE6696CD5F}" type="presParOf" srcId="{D3610F2B-D1B8-4AB2-88C7-6F541F4C6E34}" destId="{E2AEB0A8-E1E8-40B5-B997-6E9D45F7F059}" srcOrd="7" destOrd="0" presId="urn:microsoft.com/office/officeart/2005/8/layout/default"/>
    <dgm:cxn modelId="{1F79E843-46CE-4ABF-954D-885F394646FC}" type="presParOf" srcId="{D3610F2B-D1B8-4AB2-88C7-6F541F4C6E34}" destId="{EE87E11D-AB8F-47D2-AF66-4C005DB1E6E1}" srcOrd="8" destOrd="0" presId="urn:microsoft.com/office/officeart/2005/8/layout/default"/>
    <dgm:cxn modelId="{016B8020-C19D-493F-9D7D-698C01E0663D}" type="presParOf" srcId="{D3610F2B-D1B8-4AB2-88C7-6F541F4C6E34}" destId="{B48A2765-6829-4578-BE67-2E20AEBFCA2F}" srcOrd="9" destOrd="0" presId="urn:microsoft.com/office/officeart/2005/8/layout/default"/>
    <dgm:cxn modelId="{D14D11F9-92FE-4B8B-8A19-F7FD54AE70A1}" type="presParOf" srcId="{D3610F2B-D1B8-4AB2-88C7-6F541F4C6E34}" destId="{C79B7B11-4C37-4B37-A9A6-E20513E0367A}" srcOrd="10" destOrd="0" presId="urn:microsoft.com/office/officeart/2005/8/layout/default"/>
    <dgm:cxn modelId="{4DB22006-FF3C-43C1-9EE6-96B116CEB31D}" type="presParOf" srcId="{D3610F2B-D1B8-4AB2-88C7-6F541F4C6E34}" destId="{0F2D9F6F-11CA-4A83-A48C-2EAC2680802D}" srcOrd="11" destOrd="0" presId="urn:microsoft.com/office/officeart/2005/8/layout/default"/>
    <dgm:cxn modelId="{1808C9F3-8051-4495-9B4B-5930FC3F4406}" type="presParOf" srcId="{D3610F2B-D1B8-4AB2-88C7-6F541F4C6E34}" destId="{84C4A33E-E286-4E6C-B98F-B9CA1B8035C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4171FC-164C-48C0-AE27-2877960C5E33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A0E040-7911-4487-9249-63301D525BFC}">
      <dgm:prSet/>
      <dgm:spPr/>
      <dgm:t>
        <a:bodyPr/>
        <a:lstStyle/>
        <a:p>
          <a:r>
            <a:rPr lang="en-US" dirty="0"/>
            <a:t>What is the scope of the engagement and objectives?</a:t>
          </a:r>
        </a:p>
      </dgm:t>
    </dgm:pt>
    <dgm:pt modelId="{35B561B2-2F0A-4DAA-BCED-18D01369A1CA}" type="parTrans" cxnId="{5674EBEB-2CF3-4E0A-A4D4-8146B0785595}">
      <dgm:prSet/>
      <dgm:spPr/>
      <dgm:t>
        <a:bodyPr/>
        <a:lstStyle/>
        <a:p>
          <a:endParaRPr lang="en-US"/>
        </a:p>
      </dgm:t>
    </dgm:pt>
    <dgm:pt modelId="{27441DD0-E48E-4821-8748-E623061EFA1F}" type="sibTrans" cxnId="{5674EBEB-2CF3-4E0A-A4D4-8146B0785595}">
      <dgm:prSet/>
      <dgm:spPr/>
      <dgm:t>
        <a:bodyPr/>
        <a:lstStyle/>
        <a:p>
          <a:endParaRPr lang="en-US"/>
        </a:p>
      </dgm:t>
    </dgm:pt>
    <dgm:pt modelId="{F31E03D8-D286-465F-B21A-0DB1AA980F72}">
      <dgm:prSet/>
      <dgm:spPr/>
      <dgm:t>
        <a:bodyPr/>
        <a:lstStyle/>
        <a:p>
          <a:r>
            <a:rPr lang="en-US" dirty="0"/>
            <a:t>What are the rules for the engagement?</a:t>
          </a:r>
        </a:p>
      </dgm:t>
    </dgm:pt>
    <dgm:pt modelId="{A9777A1D-D625-402F-A19E-23D4BA280083}" type="parTrans" cxnId="{542114AC-A207-4614-A9CC-915AAB037EFE}">
      <dgm:prSet/>
      <dgm:spPr/>
      <dgm:t>
        <a:bodyPr/>
        <a:lstStyle/>
        <a:p>
          <a:endParaRPr lang="en-US"/>
        </a:p>
      </dgm:t>
    </dgm:pt>
    <dgm:pt modelId="{72895E64-D90C-40E6-AE5D-5808CF6F34FF}" type="sibTrans" cxnId="{542114AC-A207-4614-A9CC-915AAB037EFE}">
      <dgm:prSet/>
      <dgm:spPr/>
      <dgm:t>
        <a:bodyPr/>
        <a:lstStyle/>
        <a:p>
          <a:endParaRPr lang="en-US"/>
        </a:p>
      </dgm:t>
    </dgm:pt>
    <dgm:pt modelId="{DC208048-C2E8-4586-A9AC-8A35432309AD}">
      <dgm:prSet/>
      <dgm:spPr/>
      <dgm:t>
        <a:bodyPr/>
        <a:lstStyle/>
        <a:p>
          <a:r>
            <a:rPr lang="en-US" dirty="0"/>
            <a:t>What is the reward for the engagement?</a:t>
          </a:r>
        </a:p>
      </dgm:t>
    </dgm:pt>
    <dgm:pt modelId="{347EBD1E-C1C3-4022-BF98-D99255CBC9E0}" type="parTrans" cxnId="{AB679DCA-E701-4F0B-9240-0F4C414C0FB5}">
      <dgm:prSet/>
      <dgm:spPr/>
      <dgm:t>
        <a:bodyPr/>
        <a:lstStyle/>
        <a:p>
          <a:endParaRPr lang="en-US"/>
        </a:p>
      </dgm:t>
    </dgm:pt>
    <dgm:pt modelId="{66F000F3-6DE5-4463-8D9D-7AC5C334970D}" type="sibTrans" cxnId="{AB679DCA-E701-4F0B-9240-0F4C414C0FB5}">
      <dgm:prSet/>
      <dgm:spPr/>
      <dgm:t>
        <a:bodyPr/>
        <a:lstStyle/>
        <a:p>
          <a:endParaRPr lang="en-US"/>
        </a:p>
      </dgm:t>
    </dgm:pt>
    <dgm:pt modelId="{33372EB1-F339-4C26-BC70-F3D513A45034}" type="pres">
      <dgm:prSet presAssocID="{764171FC-164C-48C0-AE27-2877960C5E33}" presName="compositeShape" presStyleCnt="0">
        <dgm:presLayoutVars>
          <dgm:chMax val="7"/>
          <dgm:dir/>
          <dgm:resizeHandles val="exact"/>
        </dgm:presLayoutVars>
      </dgm:prSet>
      <dgm:spPr/>
    </dgm:pt>
    <dgm:pt modelId="{F557B853-B32B-42DB-A0DA-258BFE511E95}" type="pres">
      <dgm:prSet presAssocID="{764171FC-164C-48C0-AE27-2877960C5E33}" presName="wedge1" presStyleLbl="node1" presStyleIdx="0" presStyleCnt="3"/>
      <dgm:spPr/>
    </dgm:pt>
    <dgm:pt modelId="{729AFE9B-7C43-44EE-831B-C45F9B2201F2}" type="pres">
      <dgm:prSet presAssocID="{764171FC-164C-48C0-AE27-2877960C5E33}" presName="dummy1a" presStyleCnt="0"/>
      <dgm:spPr/>
    </dgm:pt>
    <dgm:pt modelId="{3057F92E-08A4-4573-BFFC-1D6ADC40E4DB}" type="pres">
      <dgm:prSet presAssocID="{764171FC-164C-48C0-AE27-2877960C5E33}" presName="dummy1b" presStyleCnt="0"/>
      <dgm:spPr/>
    </dgm:pt>
    <dgm:pt modelId="{A9D22C04-DD43-4587-826A-787A94DD0FA1}" type="pres">
      <dgm:prSet presAssocID="{764171FC-164C-48C0-AE27-2877960C5E3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8E73E2E-B7FB-4445-92D9-CE5E6B7F3231}" type="pres">
      <dgm:prSet presAssocID="{764171FC-164C-48C0-AE27-2877960C5E33}" presName="wedge2" presStyleLbl="node1" presStyleIdx="1" presStyleCnt="3"/>
      <dgm:spPr/>
    </dgm:pt>
    <dgm:pt modelId="{8A2EF2D2-33D1-4820-BE80-24138CE705A4}" type="pres">
      <dgm:prSet presAssocID="{764171FC-164C-48C0-AE27-2877960C5E33}" presName="dummy2a" presStyleCnt="0"/>
      <dgm:spPr/>
    </dgm:pt>
    <dgm:pt modelId="{18E2F55A-59EB-4F79-B478-226DE91357B8}" type="pres">
      <dgm:prSet presAssocID="{764171FC-164C-48C0-AE27-2877960C5E33}" presName="dummy2b" presStyleCnt="0"/>
      <dgm:spPr/>
    </dgm:pt>
    <dgm:pt modelId="{F7642575-D177-4232-B96D-CC755292E746}" type="pres">
      <dgm:prSet presAssocID="{764171FC-164C-48C0-AE27-2877960C5E3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F33334-7614-4A95-8651-E8D9AF42F6A1}" type="pres">
      <dgm:prSet presAssocID="{764171FC-164C-48C0-AE27-2877960C5E33}" presName="wedge3" presStyleLbl="node1" presStyleIdx="2" presStyleCnt="3"/>
      <dgm:spPr/>
    </dgm:pt>
    <dgm:pt modelId="{BD0B3E1B-CECF-412F-A0AD-85240583899F}" type="pres">
      <dgm:prSet presAssocID="{764171FC-164C-48C0-AE27-2877960C5E33}" presName="dummy3a" presStyleCnt="0"/>
      <dgm:spPr/>
    </dgm:pt>
    <dgm:pt modelId="{0804F2F2-0939-4A9D-BC54-3E344BBE9F92}" type="pres">
      <dgm:prSet presAssocID="{764171FC-164C-48C0-AE27-2877960C5E33}" presName="dummy3b" presStyleCnt="0"/>
      <dgm:spPr/>
    </dgm:pt>
    <dgm:pt modelId="{4CA0E132-5F9B-44DE-ABBE-B7C3EB88A481}" type="pres">
      <dgm:prSet presAssocID="{764171FC-164C-48C0-AE27-2877960C5E3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6E4C25D-5639-4799-86F6-D9A7278A2F46}" type="pres">
      <dgm:prSet presAssocID="{27441DD0-E48E-4821-8748-E623061EFA1F}" presName="arrowWedge1" presStyleLbl="fgSibTrans2D1" presStyleIdx="0" presStyleCnt="3"/>
      <dgm:spPr/>
    </dgm:pt>
    <dgm:pt modelId="{83DBFCD6-3BEC-48EC-9F3D-EC0226970837}" type="pres">
      <dgm:prSet presAssocID="{72895E64-D90C-40E6-AE5D-5808CF6F34FF}" presName="arrowWedge2" presStyleLbl="fgSibTrans2D1" presStyleIdx="1" presStyleCnt="3"/>
      <dgm:spPr/>
    </dgm:pt>
    <dgm:pt modelId="{79288ABF-9DA2-428C-8AB4-A0E2EF534485}" type="pres">
      <dgm:prSet presAssocID="{66F000F3-6DE5-4463-8D9D-7AC5C334970D}" presName="arrowWedge3" presStyleLbl="fgSibTrans2D1" presStyleIdx="2" presStyleCnt="3"/>
      <dgm:spPr/>
    </dgm:pt>
  </dgm:ptLst>
  <dgm:cxnLst>
    <dgm:cxn modelId="{F8861609-E596-4D69-80C5-50B30024A78C}" type="presOf" srcId="{D7A0E040-7911-4487-9249-63301D525BFC}" destId="{A9D22C04-DD43-4587-826A-787A94DD0FA1}" srcOrd="1" destOrd="0" presId="urn:microsoft.com/office/officeart/2005/8/layout/cycle8"/>
    <dgm:cxn modelId="{55B9934A-37FD-44AA-9CCD-44568E7EB35E}" type="presOf" srcId="{F31E03D8-D286-465F-B21A-0DB1AA980F72}" destId="{A8E73E2E-B7FB-4445-92D9-CE5E6B7F3231}" srcOrd="0" destOrd="0" presId="urn:microsoft.com/office/officeart/2005/8/layout/cycle8"/>
    <dgm:cxn modelId="{35B3076E-B12D-426F-A081-603C20F919C8}" type="presOf" srcId="{D7A0E040-7911-4487-9249-63301D525BFC}" destId="{F557B853-B32B-42DB-A0DA-258BFE511E95}" srcOrd="0" destOrd="0" presId="urn:microsoft.com/office/officeart/2005/8/layout/cycle8"/>
    <dgm:cxn modelId="{A6573E81-5FB0-47F6-AB4B-D478EBB29045}" type="presOf" srcId="{DC208048-C2E8-4586-A9AC-8A35432309AD}" destId="{4CA0E132-5F9B-44DE-ABBE-B7C3EB88A481}" srcOrd="1" destOrd="0" presId="urn:microsoft.com/office/officeart/2005/8/layout/cycle8"/>
    <dgm:cxn modelId="{7050839D-A344-498C-801F-3F6BC02FE231}" type="presOf" srcId="{F31E03D8-D286-465F-B21A-0DB1AA980F72}" destId="{F7642575-D177-4232-B96D-CC755292E746}" srcOrd="1" destOrd="0" presId="urn:microsoft.com/office/officeart/2005/8/layout/cycle8"/>
    <dgm:cxn modelId="{F29A5BA8-4AA8-41D6-922F-0FABDDB63285}" type="presOf" srcId="{764171FC-164C-48C0-AE27-2877960C5E33}" destId="{33372EB1-F339-4C26-BC70-F3D513A45034}" srcOrd="0" destOrd="0" presId="urn:microsoft.com/office/officeart/2005/8/layout/cycle8"/>
    <dgm:cxn modelId="{542114AC-A207-4614-A9CC-915AAB037EFE}" srcId="{764171FC-164C-48C0-AE27-2877960C5E33}" destId="{F31E03D8-D286-465F-B21A-0DB1AA980F72}" srcOrd="1" destOrd="0" parTransId="{A9777A1D-D625-402F-A19E-23D4BA280083}" sibTransId="{72895E64-D90C-40E6-AE5D-5808CF6F34FF}"/>
    <dgm:cxn modelId="{145779B0-A782-4E1D-A8BF-0479BD02B273}" type="presOf" srcId="{DC208048-C2E8-4586-A9AC-8A35432309AD}" destId="{54F33334-7614-4A95-8651-E8D9AF42F6A1}" srcOrd="0" destOrd="0" presId="urn:microsoft.com/office/officeart/2005/8/layout/cycle8"/>
    <dgm:cxn modelId="{AB679DCA-E701-4F0B-9240-0F4C414C0FB5}" srcId="{764171FC-164C-48C0-AE27-2877960C5E33}" destId="{DC208048-C2E8-4586-A9AC-8A35432309AD}" srcOrd="2" destOrd="0" parTransId="{347EBD1E-C1C3-4022-BF98-D99255CBC9E0}" sibTransId="{66F000F3-6DE5-4463-8D9D-7AC5C334970D}"/>
    <dgm:cxn modelId="{5674EBEB-2CF3-4E0A-A4D4-8146B0785595}" srcId="{764171FC-164C-48C0-AE27-2877960C5E33}" destId="{D7A0E040-7911-4487-9249-63301D525BFC}" srcOrd="0" destOrd="0" parTransId="{35B561B2-2F0A-4DAA-BCED-18D01369A1CA}" sibTransId="{27441DD0-E48E-4821-8748-E623061EFA1F}"/>
    <dgm:cxn modelId="{2876FA56-16DA-44EA-81B3-C8B76EAACD47}" type="presParOf" srcId="{33372EB1-F339-4C26-BC70-F3D513A45034}" destId="{F557B853-B32B-42DB-A0DA-258BFE511E95}" srcOrd="0" destOrd="0" presId="urn:microsoft.com/office/officeart/2005/8/layout/cycle8"/>
    <dgm:cxn modelId="{DDD87A9A-689E-4B7F-B171-68C32DDA611B}" type="presParOf" srcId="{33372EB1-F339-4C26-BC70-F3D513A45034}" destId="{729AFE9B-7C43-44EE-831B-C45F9B2201F2}" srcOrd="1" destOrd="0" presId="urn:microsoft.com/office/officeart/2005/8/layout/cycle8"/>
    <dgm:cxn modelId="{766C72C2-ACA4-4AB7-AD17-3DCC3BA82013}" type="presParOf" srcId="{33372EB1-F339-4C26-BC70-F3D513A45034}" destId="{3057F92E-08A4-4573-BFFC-1D6ADC40E4DB}" srcOrd="2" destOrd="0" presId="urn:microsoft.com/office/officeart/2005/8/layout/cycle8"/>
    <dgm:cxn modelId="{73348321-42D0-414B-8C11-F9105C42A9F2}" type="presParOf" srcId="{33372EB1-F339-4C26-BC70-F3D513A45034}" destId="{A9D22C04-DD43-4587-826A-787A94DD0FA1}" srcOrd="3" destOrd="0" presId="urn:microsoft.com/office/officeart/2005/8/layout/cycle8"/>
    <dgm:cxn modelId="{E8E401FF-3ED2-435A-9C48-481C77FBE560}" type="presParOf" srcId="{33372EB1-F339-4C26-BC70-F3D513A45034}" destId="{A8E73E2E-B7FB-4445-92D9-CE5E6B7F3231}" srcOrd="4" destOrd="0" presId="urn:microsoft.com/office/officeart/2005/8/layout/cycle8"/>
    <dgm:cxn modelId="{C994ED23-861F-4352-9A90-A390254293F4}" type="presParOf" srcId="{33372EB1-F339-4C26-BC70-F3D513A45034}" destId="{8A2EF2D2-33D1-4820-BE80-24138CE705A4}" srcOrd="5" destOrd="0" presId="urn:microsoft.com/office/officeart/2005/8/layout/cycle8"/>
    <dgm:cxn modelId="{EA04AE6F-2983-4B2F-9C3E-719F1B8E685E}" type="presParOf" srcId="{33372EB1-F339-4C26-BC70-F3D513A45034}" destId="{18E2F55A-59EB-4F79-B478-226DE91357B8}" srcOrd="6" destOrd="0" presId="urn:microsoft.com/office/officeart/2005/8/layout/cycle8"/>
    <dgm:cxn modelId="{5DF82326-DAD9-40F6-BE48-C53D691556F4}" type="presParOf" srcId="{33372EB1-F339-4C26-BC70-F3D513A45034}" destId="{F7642575-D177-4232-B96D-CC755292E746}" srcOrd="7" destOrd="0" presId="urn:microsoft.com/office/officeart/2005/8/layout/cycle8"/>
    <dgm:cxn modelId="{CC20124A-6DA1-4420-988A-EF1CF30374E1}" type="presParOf" srcId="{33372EB1-F339-4C26-BC70-F3D513A45034}" destId="{54F33334-7614-4A95-8651-E8D9AF42F6A1}" srcOrd="8" destOrd="0" presId="urn:microsoft.com/office/officeart/2005/8/layout/cycle8"/>
    <dgm:cxn modelId="{9448BA57-DC09-43BB-8CA2-8B3A690BE493}" type="presParOf" srcId="{33372EB1-F339-4C26-BC70-F3D513A45034}" destId="{BD0B3E1B-CECF-412F-A0AD-85240583899F}" srcOrd="9" destOrd="0" presId="urn:microsoft.com/office/officeart/2005/8/layout/cycle8"/>
    <dgm:cxn modelId="{A9905E22-1756-4481-9664-0F623CAB705F}" type="presParOf" srcId="{33372EB1-F339-4C26-BC70-F3D513A45034}" destId="{0804F2F2-0939-4A9D-BC54-3E344BBE9F92}" srcOrd="10" destOrd="0" presId="urn:microsoft.com/office/officeart/2005/8/layout/cycle8"/>
    <dgm:cxn modelId="{DD8BB5CC-DAA6-4D87-B16F-D317201E987A}" type="presParOf" srcId="{33372EB1-F339-4C26-BC70-F3D513A45034}" destId="{4CA0E132-5F9B-44DE-ABBE-B7C3EB88A481}" srcOrd="11" destOrd="0" presId="urn:microsoft.com/office/officeart/2005/8/layout/cycle8"/>
    <dgm:cxn modelId="{8FD9B1B7-62B2-4D6D-8204-FE7C8170519A}" type="presParOf" srcId="{33372EB1-F339-4C26-BC70-F3D513A45034}" destId="{06E4C25D-5639-4799-86F6-D9A7278A2F46}" srcOrd="12" destOrd="0" presId="urn:microsoft.com/office/officeart/2005/8/layout/cycle8"/>
    <dgm:cxn modelId="{D329AD0E-BD8A-40F1-9B6C-7A52E62D5427}" type="presParOf" srcId="{33372EB1-F339-4C26-BC70-F3D513A45034}" destId="{83DBFCD6-3BEC-48EC-9F3D-EC0226970837}" srcOrd="13" destOrd="0" presId="urn:microsoft.com/office/officeart/2005/8/layout/cycle8"/>
    <dgm:cxn modelId="{49749D50-3723-4E55-BD08-AEE724E4E1B2}" type="presParOf" srcId="{33372EB1-F339-4C26-BC70-F3D513A45034}" destId="{79288ABF-9DA2-428C-8AB4-A0E2EF53448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F7C0B9-D5E2-44FF-AE89-AAD425522AD3}" type="doc">
      <dgm:prSet loTypeId="urn:microsoft.com/office/officeart/2005/8/layout/matrix3" loCatId="matrix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541720-13FF-4383-B273-E85F61EB30C4}">
      <dgm:prSet/>
      <dgm:spPr/>
      <dgm:t>
        <a:bodyPr/>
        <a:lstStyle/>
        <a:p>
          <a:r>
            <a:rPr lang="en-US" b="0" i="0"/>
            <a:t>Actively Visiting the Website</a:t>
          </a:r>
          <a:endParaRPr lang="en-US"/>
        </a:p>
      </dgm:t>
    </dgm:pt>
    <dgm:pt modelId="{B8E14773-5BAB-4136-A9A2-008D774C8EC6}" type="parTrans" cxnId="{7D67FDF2-B64A-419F-851B-975DC32FE480}">
      <dgm:prSet/>
      <dgm:spPr/>
      <dgm:t>
        <a:bodyPr/>
        <a:lstStyle/>
        <a:p>
          <a:endParaRPr lang="en-US"/>
        </a:p>
      </dgm:t>
    </dgm:pt>
    <dgm:pt modelId="{21BCB49D-B321-4DB1-B860-5374DE546D74}" type="sibTrans" cxnId="{7D67FDF2-B64A-419F-851B-975DC32FE480}">
      <dgm:prSet/>
      <dgm:spPr/>
      <dgm:t>
        <a:bodyPr/>
        <a:lstStyle/>
        <a:p>
          <a:endParaRPr lang="en-US"/>
        </a:p>
      </dgm:t>
    </dgm:pt>
    <dgm:pt modelId="{68A19876-EFBE-406D-AC42-47B2FB90C4D1}">
      <dgm:prSet/>
      <dgm:spPr/>
      <dgm:t>
        <a:bodyPr/>
        <a:lstStyle/>
        <a:p>
          <a:r>
            <a:rPr lang="en-US" b="0" i="0"/>
            <a:t>Scanning/Fingerprinting</a:t>
          </a:r>
          <a:endParaRPr lang="en-US"/>
        </a:p>
      </dgm:t>
    </dgm:pt>
    <dgm:pt modelId="{EBA40DAA-B6A5-4D06-B51C-DD17B5CEB3D1}" type="parTrans" cxnId="{65985DDC-6651-410F-AF86-CAEBB06F7985}">
      <dgm:prSet/>
      <dgm:spPr/>
      <dgm:t>
        <a:bodyPr/>
        <a:lstStyle/>
        <a:p>
          <a:endParaRPr lang="en-US"/>
        </a:p>
      </dgm:t>
    </dgm:pt>
    <dgm:pt modelId="{8E630243-FC09-432E-894D-60BBB73D108C}" type="sibTrans" cxnId="{65985DDC-6651-410F-AF86-CAEBB06F7985}">
      <dgm:prSet/>
      <dgm:spPr/>
      <dgm:t>
        <a:bodyPr/>
        <a:lstStyle/>
        <a:p>
          <a:endParaRPr lang="en-US"/>
        </a:p>
      </dgm:t>
    </dgm:pt>
    <dgm:pt modelId="{9AA492DC-954F-4323-93F9-13C7423BA4E2}">
      <dgm:prSet/>
      <dgm:spPr/>
      <dgm:t>
        <a:bodyPr/>
        <a:lstStyle/>
        <a:p>
          <a:r>
            <a:rPr lang="en-US" b="0" i="0"/>
            <a:t>Spidering</a:t>
          </a:r>
          <a:endParaRPr lang="en-US"/>
        </a:p>
      </dgm:t>
    </dgm:pt>
    <dgm:pt modelId="{78348E1D-4CF0-49EE-A8FD-A58DF9A7FC59}" type="parTrans" cxnId="{ED4F3886-753E-4B73-BEB7-4BAC414A0812}">
      <dgm:prSet/>
      <dgm:spPr/>
      <dgm:t>
        <a:bodyPr/>
        <a:lstStyle/>
        <a:p>
          <a:endParaRPr lang="en-US"/>
        </a:p>
      </dgm:t>
    </dgm:pt>
    <dgm:pt modelId="{ABB8B26F-55B1-4647-A75E-881D4A34B2B1}" type="sibTrans" cxnId="{ED4F3886-753E-4B73-BEB7-4BAC414A0812}">
      <dgm:prSet/>
      <dgm:spPr/>
      <dgm:t>
        <a:bodyPr/>
        <a:lstStyle/>
        <a:p>
          <a:endParaRPr lang="en-US"/>
        </a:p>
      </dgm:t>
    </dgm:pt>
    <dgm:pt modelId="{324DE595-C9EB-45F9-91AD-5DB43193BDF9}">
      <dgm:prSet/>
      <dgm:spPr/>
      <dgm:t>
        <a:bodyPr/>
        <a:lstStyle/>
        <a:p>
          <a:r>
            <a:rPr lang="en-US" b="0" i="0"/>
            <a:t>Intercepting Proxy</a:t>
          </a:r>
          <a:endParaRPr lang="en-US"/>
        </a:p>
      </dgm:t>
    </dgm:pt>
    <dgm:pt modelId="{C91E00C7-21BF-4DC2-B54E-F10BBBF69D0B}" type="parTrans" cxnId="{38FF2027-4CB3-4503-9A8F-FD6CA8ED7C26}">
      <dgm:prSet/>
      <dgm:spPr/>
      <dgm:t>
        <a:bodyPr/>
        <a:lstStyle/>
        <a:p>
          <a:endParaRPr lang="en-US"/>
        </a:p>
      </dgm:t>
    </dgm:pt>
    <dgm:pt modelId="{4BBDC3ED-2B02-4767-B53E-44075EB8C61F}" type="sibTrans" cxnId="{38FF2027-4CB3-4503-9A8F-FD6CA8ED7C26}">
      <dgm:prSet/>
      <dgm:spPr/>
      <dgm:t>
        <a:bodyPr/>
        <a:lstStyle/>
        <a:p>
          <a:endParaRPr lang="en-US"/>
        </a:p>
      </dgm:t>
    </dgm:pt>
    <dgm:pt modelId="{BD5403CD-A611-4636-AFA0-391A78499C27}" type="pres">
      <dgm:prSet presAssocID="{93F7C0B9-D5E2-44FF-AE89-AAD425522AD3}" presName="matrix" presStyleCnt="0">
        <dgm:presLayoutVars>
          <dgm:chMax val="1"/>
          <dgm:dir/>
          <dgm:resizeHandles val="exact"/>
        </dgm:presLayoutVars>
      </dgm:prSet>
      <dgm:spPr/>
    </dgm:pt>
    <dgm:pt modelId="{FCCC86F1-6230-4074-AF09-1F673B4DA0EC}" type="pres">
      <dgm:prSet presAssocID="{93F7C0B9-D5E2-44FF-AE89-AAD425522AD3}" presName="diamond" presStyleLbl="bgShp" presStyleIdx="0" presStyleCnt="1"/>
      <dgm:spPr/>
    </dgm:pt>
    <dgm:pt modelId="{31FB748D-0D5C-4073-8936-CB433AC8182B}" type="pres">
      <dgm:prSet presAssocID="{93F7C0B9-D5E2-44FF-AE89-AAD425522AD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B22F59-BB77-45B3-A6A7-F0D2875A222A}" type="pres">
      <dgm:prSet presAssocID="{93F7C0B9-D5E2-44FF-AE89-AAD425522AD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424ADBB-AD58-4311-A02A-F4E872A9E2A2}" type="pres">
      <dgm:prSet presAssocID="{93F7C0B9-D5E2-44FF-AE89-AAD425522AD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9860012-BD9B-4EB6-99D6-4AE101A7C280}" type="pres">
      <dgm:prSet presAssocID="{93F7C0B9-D5E2-44FF-AE89-AAD425522AD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8FF2027-4CB3-4503-9A8F-FD6CA8ED7C26}" srcId="{93F7C0B9-D5E2-44FF-AE89-AAD425522AD3}" destId="{324DE595-C9EB-45F9-91AD-5DB43193BDF9}" srcOrd="3" destOrd="0" parTransId="{C91E00C7-21BF-4DC2-B54E-F10BBBF69D0B}" sibTransId="{4BBDC3ED-2B02-4767-B53E-44075EB8C61F}"/>
    <dgm:cxn modelId="{9A0CAD36-B2A7-49D2-B178-2ED3B16C0C2C}" type="presOf" srcId="{7D541720-13FF-4383-B273-E85F61EB30C4}" destId="{31FB748D-0D5C-4073-8936-CB433AC8182B}" srcOrd="0" destOrd="0" presId="urn:microsoft.com/office/officeart/2005/8/layout/matrix3"/>
    <dgm:cxn modelId="{93ABA539-820C-4C0C-8628-33C19CB1B156}" type="presOf" srcId="{93F7C0B9-D5E2-44FF-AE89-AAD425522AD3}" destId="{BD5403CD-A611-4636-AFA0-391A78499C27}" srcOrd="0" destOrd="0" presId="urn:microsoft.com/office/officeart/2005/8/layout/matrix3"/>
    <dgm:cxn modelId="{712A5259-ED10-4E66-ABDF-16DCE725FBEE}" type="presOf" srcId="{324DE595-C9EB-45F9-91AD-5DB43193BDF9}" destId="{49860012-BD9B-4EB6-99D6-4AE101A7C280}" srcOrd="0" destOrd="0" presId="urn:microsoft.com/office/officeart/2005/8/layout/matrix3"/>
    <dgm:cxn modelId="{ED4F3886-753E-4B73-BEB7-4BAC414A0812}" srcId="{93F7C0B9-D5E2-44FF-AE89-AAD425522AD3}" destId="{9AA492DC-954F-4323-93F9-13C7423BA4E2}" srcOrd="2" destOrd="0" parTransId="{78348E1D-4CF0-49EE-A8FD-A58DF9A7FC59}" sibTransId="{ABB8B26F-55B1-4647-A75E-881D4A34B2B1}"/>
    <dgm:cxn modelId="{4038B590-AD93-4364-BAA4-E8EC8D0F4F47}" type="presOf" srcId="{9AA492DC-954F-4323-93F9-13C7423BA4E2}" destId="{C424ADBB-AD58-4311-A02A-F4E872A9E2A2}" srcOrd="0" destOrd="0" presId="urn:microsoft.com/office/officeart/2005/8/layout/matrix3"/>
    <dgm:cxn modelId="{65985DDC-6651-410F-AF86-CAEBB06F7985}" srcId="{93F7C0B9-D5E2-44FF-AE89-AAD425522AD3}" destId="{68A19876-EFBE-406D-AC42-47B2FB90C4D1}" srcOrd="1" destOrd="0" parTransId="{EBA40DAA-B6A5-4D06-B51C-DD17B5CEB3D1}" sibTransId="{8E630243-FC09-432E-894D-60BBB73D108C}"/>
    <dgm:cxn modelId="{E62C8EE2-5E66-4836-9116-E0C730922334}" type="presOf" srcId="{68A19876-EFBE-406D-AC42-47B2FB90C4D1}" destId="{9AB22F59-BB77-45B3-A6A7-F0D2875A222A}" srcOrd="0" destOrd="0" presId="urn:microsoft.com/office/officeart/2005/8/layout/matrix3"/>
    <dgm:cxn modelId="{7D67FDF2-B64A-419F-851B-975DC32FE480}" srcId="{93F7C0B9-D5E2-44FF-AE89-AAD425522AD3}" destId="{7D541720-13FF-4383-B273-E85F61EB30C4}" srcOrd="0" destOrd="0" parTransId="{B8E14773-5BAB-4136-A9A2-008D774C8EC6}" sibTransId="{21BCB49D-B321-4DB1-B860-5374DE546D74}"/>
    <dgm:cxn modelId="{B8C943E3-14F8-47EE-9D11-43D0BC8EFCFB}" type="presParOf" srcId="{BD5403CD-A611-4636-AFA0-391A78499C27}" destId="{FCCC86F1-6230-4074-AF09-1F673B4DA0EC}" srcOrd="0" destOrd="0" presId="urn:microsoft.com/office/officeart/2005/8/layout/matrix3"/>
    <dgm:cxn modelId="{822339D8-74B0-48CE-B862-4210214EE225}" type="presParOf" srcId="{BD5403CD-A611-4636-AFA0-391A78499C27}" destId="{31FB748D-0D5C-4073-8936-CB433AC8182B}" srcOrd="1" destOrd="0" presId="urn:microsoft.com/office/officeart/2005/8/layout/matrix3"/>
    <dgm:cxn modelId="{0200FCFB-1899-4FEE-BEB5-A14705F4C312}" type="presParOf" srcId="{BD5403CD-A611-4636-AFA0-391A78499C27}" destId="{9AB22F59-BB77-45B3-A6A7-F0D2875A222A}" srcOrd="2" destOrd="0" presId="urn:microsoft.com/office/officeart/2005/8/layout/matrix3"/>
    <dgm:cxn modelId="{7C4047EE-418E-49F2-A496-856A17311503}" type="presParOf" srcId="{BD5403CD-A611-4636-AFA0-391A78499C27}" destId="{C424ADBB-AD58-4311-A02A-F4E872A9E2A2}" srcOrd="3" destOrd="0" presId="urn:microsoft.com/office/officeart/2005/8/layout/matrix3"/>
    <dgm:cxn modelId="{33B2ACDA-D489-4916-9B1C-71301F206638}" type="presParOf" srcId="{BD5403CD-A611-4636-AFA0-391A78499C27}" destId="{49860012-BD9B-4EB6-99D6-4AE101A7C28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421C57-5695-4287-AE16-EEFC1850072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BC525F56-45B4-4986-954D-62BAE684AE71}">
      <dgm:prSet/>
      <dgm:spPr/>
      <dgm:t>
        <a:bodyPr/>
        <a:lstStyle/>
        <a:p>
          <a:r>
            <a:rPr lang="en-US" dirty="0"/>
            <a:t>OWASP ZAP is an easy to use integrated pen testing tool for finding vulnerabilities in web applications.</a:t>
          </a:r>
        </a:p>
      </dgm:t>
    </dgm:pt>
    <dgm:pt modelId="{C92DD85E-EFCE-4C99-AF4E-F89DA81D48F0}" type="parTrans" cxnId="{DFB92C98-162D-4806-B2CC-5AA592C5334A}">
      <dgm:prSet/>
      <dgm:spPr/>
      <dgm:t>
        <a:bodyPr/>
        <a:lstStyle/>
        <a:p>
          <a:endParaRPr lang="en-US"/>
        </a:p>
      </dgm:t>
    </dgm:pt>
    <dgm:pt modelId="{F242AEFC-2D88-43B6-8B8E-EE90272EDD82}" type="sibTrans" cxnId="{DFB92C98-162D-4806-B2CC-5AA592C5334A}">
      <dgm:prSet/>
      <dgm:spPr/>
      <dgm:t>
        <a:bodyPr/>
        <a:lstStyle/>
        <a:p>
          <a:endParaRPr lang="en-US"/>
        </a:p>
      </dgm:t>
    </dgm:pt>
    <dgm:pt modelId="{1B121E8A-810E-419F-8009-96D40CC8CD94}">
      <dgm:prSet/>
      <dgm:spPr/>
      <dgm:t>
        <a:bodyPr/>
        <a:lstStyle/>
        <a:p>
          <a:r>
            <a:rPr lang="en-US" dirty="0"/>
            <a:t>Zap provides automated tools and is an intercepting proxy that can be used for finding vulnerabilities.</a:t>
          </a:r>
        </a:p>
      </dgm:t>
    </dgm:pt>
    <dgm:pt modelId="{13DD605E-5683-4734-81DD-3A3B4C99B03F}" type="parTrans" cxnId="{26CC9F4E-EDF5-45E4-A096-5EFCE36736F5}">
      <dgm:prSet/>
      <dgm:spPr/>
      <dgm:t>
        <a:bodyPr/>
        <a:lstStyle/>
        <a:p>
          <a:endParaRPr lang="en-US"/>
        </a:p>
      </dgm:t>
    </dgm:pt>
    <dgm:pt modelId="{92A370A4-D593-4006-80FB-0B7BBCBD5A28}" type="sibTrans" cxnId="{26CC9F4E-EDF5-45E4-A096-5EFCE36736F5}">
      <dgm:prSet/>
      <dgm:spPr/>
      <dgm:t>
        <a:bodyPr/>
        <a:lstStyle/>
        <a:p>
          <a:endParaRPr lang="en-US"/>
        </a:p>
      </dgm:t>
    </dgm:pt>
    <dgm:pt modelId="{02794ED4-B985-483E-ABF4-4204942DD90A}">
      <dgm:prSet/>
      <dgm:spPr/>
      <dgm:t>
        <a:bodyPr/>
        <a:lstStyle/>
        <a:p>
          <a:r>
            <a:rPr lang="en-US" dirty="0"/>
            <a:t>Zap is a great tool for most web application penetration testing needs however Burp Suite Pro is considered more powerful</a:t>
          </a:r>
        </a:p>
      </dgm:t>
    </dgm:pt>
    <dgm:pt modelId="{64EB04F2-55E7-44B6-A668-EEF7E7E91872}" type="parTrans" cxnId="{FF9FF443-A101-4C5C-AFFF-2458034EB49A}">
      <dgm:prSet/>
      <dgm:spPr/>
      <dgm:t>
        <a:bodyPr/>
        <a:lstStyle/>
        <a:p>
          <a:endParaRPr lang="en-US"/>
        </a:p>
      </dgm:t>
    </dgm:pt>
    <dgm:pt modelId="{C2212C05-ABA3-44F5-9A03-3CB3147F356B}" type="sibTrans" cxnId="{FF9FF443-A101-4C5C-AFFF-2458034EB49A}">
      <dgm:prSet/>
      <dgm:spPr/>
      <dgm:t>
        <a:bodyPr/>
        <a:lstStyle/>
        <a:p>
          <a:endParaRPr lang="en-US"/>
        </a:p>
      </dgm:t>
    </dgm:pt>
    <dgm:pt modelId="{D39BFC87-6464-4300-BE1B-F5D43EBE5534}" type="pres">
      <dgm:prSet presAssocID="{54421C57-5695-4287-AE16-EEFC18500721}" presName="root" presStyleCnt="0">
        <dgm:presLayoutVars>
          <dgm:dir/>
          <dgm:resizeHandles val="exact"/>
        </dgm:presLayoutVars>
      </dgm:prSet>
      <dgm:spPr/>
    </dgm:pt>
    <dgm:pt modelId="{301C3DF5-5266-4940-AF8C-A4B286680471}" type="pres">
      <dgm:prSet presAssocID="{BC525F56-45B4-4986-954D-62BAE684AE71}" presName="compNode" presStyleCnt="0"/>
      <dgm:spPr/>
    </dgm:pt>
    <dgm:pt modelId="{6D130E77-E94B-4D01-8C40-40DCF07FAE43}" type="pres">
      <dgm:prSet presAssocID="{BC525F56-45B4-4986-954D-62BAE684AE71}" presName="bgRect" presStyleLbl="bgShp" presStyleIdx="0" presStyleCnt="3"/>
      <dgm:spPr/>
    </dgm:pt>
    <dgm:pt modelId="{6EAF2D56-F705-4458-A669-55B3D2F9113B}" type="pres">
      <dgm:prSet presAssocID="{BC525F56-45B4-4986-954D-62BAE684AE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F93BFE6-0ADE-4DF2-8CB1-C1A147F35D59}" type="pres">
      <dgm:prSet presAssocID="{BC525F56-45B4-4986-954D-62BAE684AE71}" presName="spaceRect" presStyleCnt="0"/>
      <dgm:spPr/>
    </dgm:pt>
    <dgm:pt modelId="{C16FD87E-E7C0-4581-8028-630DCAA35180}" type="pres">
      <dgm:prSet presAssocID="{BC525F56-45B4-4986-954D-62BAE684AE71}" presName="parTx" presStyleLbl="revTx" presStyleIdx="0" presStyleCnt="3">
        <dgm:presLayoutVars>
          <dgm:chMax val="0"/>
          <dgm:chPref val="0"/>
        </dgm:presLayoutVars>
      </dgm:prSet>
      <dgm:spPr/>
    </dgm:pt>
    <dgm:pt modelId="{71C8602D-187E-482A-84A9-3ECB6A1D442A}" type="pres">
      <dgm:prSet presAssocID="{F242AEFC-2D88-43B6-8B8E-EE90272EDD82}" presName="sibTrans" presStyleCnt="0"/>
      <dgm:spPr/>
    </dgm:pt>
    <dgm:pt modelId="{6796721F-F6F8-4047-B45F-9D1E668C724C}" type="pres">
      <dgm:prSet presAssocID="{1B121E8A-810E-419F-8009-96D40CC8CD94}" presName="compNode" presStyleCnt="0"/>
      <dgm:spPr/>
    </dgm:pt>
    <dgm:pt modelId="{DEFABDEB-AA33-407B-8068-F9E24F2E7819}" type="pres">
      <dgm:prSet presAssocID="{1B121E8A-810E-419F-8009-96D40CC8CD94}" presName="bgRect" presStyleLbl="bgShp" presStyleIdx="1" presStyleCnt="3"/>
      <dgm:spPr/>
    </dgm:pt>
    <dgm:pt modelId="{784B53E8-BD66-48D4-ABEF-5374ECB9BE73}" type="pres">
      <dgm:prSet presAssocID="{1B121E8A-810E-419F-8009-96D40CC8CD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32C9259-5781-46D6-B599-57F892FA18EF}" type="pres">
      <dgm:prSet presAssocID="{1B121E8A-810E-419F-8009-96D40CC8CD94}" presName="spaceRect" presStyleCnt="0"/>
      <dgm:spPr/>
    </dgm:pt>
    <dgm:pt modelId="{EDFA48CC-C914-4E01-953D-7B20F1BF9563}" type="pres">
      <dgm:prSet presAssocID="{1B121E8A-810E-419F-8009-96D40CC8CD94}" presName="parTx" presStyleLbl="revTx" presStyleIdx="1" presStyleCnt="3">
        <dgm:presLayoutVars>
          <dgm:chMax val="0"/>
          <dgm:chPref val="0"/>
        </dgm:presLayoutVars>
      </dgm:prSet>
      <dgm:spPr/>
    </dgm:pt>
    <dgm:pt modelId="{533D6550-D62C-4344-9B9D-7C36C5D6F757}" type="pres">
      <dgm:prSet presAssocID="{92A370A4-D593-4006-80FB-0B7BBCBD5A28}" presName="sibTrans" presStyleCnt="0"/>
      <dgm:spPr/>
    </dgm:pt>
    <dgm:pt modelId="{916BDCC7-374C-4D67-BBAF-C2014CE637E3}" type="pres">
      <dgm:prSet presAssocID="{02794ED4-B985-483E-ABF4-4204942DD90A}" presName="compNode" presStyleCnt="0"/>
      <dgm:spPr/>
    </dgm:pt>
    <dgm:pt modelId="{DE6D4533-F9EB-4FF2-9E98-53E96D556AA6}" type="pres">
      <dgm:prSet presAssocID="{02794ED4-B985-483E-ABF4-4204942DD90A}" presName="bgRect" presStyleLbl="bgShp" presStyleIdx="2" presStyleCnt="3" custLinFactNeighborX="-803" custLinFactNeighborY="-3132"/>
      <dgm:spPr/>
    </dgm:pt>
    <dgm:pt modelId="{2EDA51E3-1BA9-4249-A512-CEFB015CD14F}" type="pres">
      <dgm:prSet presAssocID="{02794ED4-B985-483E-ABF4-4204942DD9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01A584F-8BF6-45BB-BB2A-028461EF548E}" type="pres">
      <dgm:prSet presAssocID="{02794ED4-B985-483E-ABF4-4204942DD90A}" presName="spaceRect" presStyleCnt="0"/>
      <dgm:spPr/>
    </dgm:pt>
    <dgm:pt modelId="{39A34211-3298-4FEC-BA37-1959E37209E4}" type="pres">
      <dgm:prSet presAssocID="{02794ED4-B985-483E-ABF4-4204942DD9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9473E20-9A97-4147-9879-FAACA298B985}" type="presOf" srcId="{BC525F56-45B4-4986-954D-62BAE684AE71}" destId="{C16FD87E-E7C0-4581-8028-630DCAA35180}" srcOrd="0" destOrd="0" presId="urn:microsoft.com/office/officeart/2018/2/layout/IconVerticalSolidList"/>
    <dgm:cxn modelId="{FF9FF443-A101-4C5C-AFFF-2458034EB49A}" srcId="{54421C57-5695-4287-AE16-EEFC18500721}" destId="{02794ED4-B985-483E-ABF4-4204942DD90A}" srcOrd="2" destOrd="0" parTransId="{64EB04F2-55E7-44B6-A668-EEF7E7E91872}" sibTransId="{C2212C05-ABA3-44F5-9A03-3CB3147F356B}"/>
    <dgm:cxn modelId="{26CC9F4E-EDF5-45E4-A096-5EFCE36736F5}" srcId="{54421C57-5695-4287-AE16-EEFC18500721}" destId="{1B121E8A-810E-419F-8009-96D40CC8CD94}" srcOrd="1" destOrd="0" parTransId="{13DD605E-5683-4734-81DD-3A3B4C99B03F}" sibTransId="{92A370A4-D593-4006-80FB-0B7BBCBD5A28}"/>
    <dgm:cxn modelId="{DFB92C98-162D-4806-B2CC-5AA592C5334A}" srcId="{54421C57-5695-4287-AE16-EEFC18500721}" destId="{BC525F56-45B4-4986-954D-62BAE684AE71}" srcOrd="0" destOrd="0" parTransId="{C92DD85E-EFCE-4C99-AF4E-F89DA81D48F0}" sibTransId="{F242AEFC-2D88-43B6-8B8E-EE90272EDD82}"/>
    <dgm:cxn modelId="{43B113C7-E665-4699-973D-A3D374681717}" type="presOf" srcId="{02794ED4-B985-483E-ABF4-4204942DD90A}" destId="{39A34211-3298-4FEC-BA37-1959E37209E4}" srcOrd="0" destOrd="0" presId="urn:microsoft.com/office/officeart/2018/2/layout/IconVerticalSolidList"/>
    <dgm:cxn modelId="{C3227AD6-77AA-4D0A-839D-4D4A6F03A1DC}" type="presOf" srcId="{1B121E8A-810E-419F-8009-96D40CC8CD94}" destId="{EDFA48CC-C914-4E01-953D-7B20F1BF9563}" srcOrd="0" destOrd="0" presId="urn:microsoft.com/office/officeart/2018/2/layout/IconVerticalSolidList"/>
    <dgm:cxn modelId="{6365BFDC-D29C-4371-A477-0EE95C976A94}" type="presOf" srcId="{54421C57-5695-4287-AE16-EEFC18500721}" destId="{D39BFC87-6464-4300-BE1B-F5D43EBE5534}" srcOrd="0" destOrd="0" presId="urn:microsoft.com/office/officeart/2018/2/layout/IconVerticalSolidList"/>
    <dgm:cxn modelId="{DCE467C0-5963-4A34-918C-71F194CC2179}" type="presParOf" srcId="{D39BFC87-6464-4300-BE1B-F5D43EBE5534}" destId="{301C3DF5-5266-4940-AF8C-A4B286680471}" srcOrd="0" destOrd="0" presId="urn:microsoft.com/office/officeart/2018/2/layout/IconVerticalSolidList"/>
    <dgm:cxn modelId="{4E72BEC0-6E03-46E0-BF7B-DCAB8486C5C0}" type="presParOf" srcId="{301C3DF5-5266-4940-AF8C-A4B286680471}" destId="{6D130E77-E94B-4D01-8C40-40DCF07FAE43}" srcOrd="0" destOrd="0" presId="urn:microsoft.com/office/officeart/2018/2/layout/IconVerticalSolidList"/>
    <dgm:cxn modelId="{5B69B7CA-F286-4F87-8162-431C3C228B2D}" type="presParOf" srcId="{301C3DF5-5266-4940-AF8C-A4B286680471}" destId="{6EAF2D56-F705-4458-A669-55B3D2F9113B}" srcOrd="1" destOrd="0" presId="urn:microsoft.com/office/officeart/2018/2/layout/IconVerticalSolidList"/>
    <dgm:cxn modelId="{CDFEE5BA-F3C0-4BDA-B820-EB1E152A8576}" type="presParOf" srcId="{301C3DF5-5266-4940-AF8C-A4B286680471}" destId="{CF93BFE6-0ADE-4DF2-8CB1-C1A147F35D59}" srcOrd="2" destOrd="0" presId="urn:microsoft.com/office/officeart/2018/2/layout/IconVerticalSolidList"/>
    <dgm:cxn modelId="{3653B3A3-3058-4340-9A82-EAD4DDF1F1D1}" type="presParOf" srcId="{301C3DF5-5266-4940-AF8C-A4B286680471}" destId="{C16FD87E-E7C0-4581-8028-630DCAA35180}" srcOrd="3" destOrd="0" presId="urn:microsoft.com/office/officeart/2018/2/layout/IconVerticalSolidList"/>
    <dgm:cxn modelId="{B4BC81AA-DB39-453E-96C2-F0B37F71C639}" type="presParOf" srcId="{D39BFC87-6464-4300-BE1B-F5D43EBE5534}" destId="{71C8602D-187E-482A-84A9-3ECB6A1D442A}" srcOrd="1" destOrd="0" presId="urn:microsoft.com/office/officeart/2018/2/layout/IconVerticalSolidList"/>
    <dgm:cxn modelId="{90CE0801-4750-4705-ACAB-0319F8761316}" type="presParOf" srcId="{D39BFC87-6464-4300-BE1B-F5D43EBE5534}" destId="{6796721F-F6F8-4047-B45F-9D1E668C724C}" srcOrd="2" destOrd="0" presId="urn:microsoft.com/office/officeart/2018/2/layout/IconVerticalSolidList"/>
    <dgm:cxn modelId="{89C652A0-7BE2-49C7-9BB5-726DBF1D2A53}" type="presParOf" srcId="{6796721F-F6F8-4047-B45F-9D1E668C724C}" destId="{DEFABDEB-AA33-407B-8068-F9E24F2E7819}" srcOrd="0" destOrd="0" presId="urn:microsoft.com/office/officeart/2018/2/layout/IconVerticalSolidList"/>
    <dgm:cxn modelId="{C5E56AD4-92C6-413E-B5C2-2B4241EF4F84}" type="presParOf" srcId="{6796721F-F6F8-4047-B45F-9D1E668C724C}" destId="{784B53E8-BD66-48D4-ABEF-5374ECB9BE73}" srcOrd="1" destOrd="0" presId="urn:microsoft.com/office/officeart/2018/2/layout/IconVerticalSolidList"/>
    <dgm:cxn modelId="{4DCC8C63-D41F-410F-A0C0-41CFE453D0CF}" type="presParOf" srcId="{6796721F-F6F8-4047-B45F-9D1E668C724C}" destId="{A32C9259-5781-46D6-B599-57F892FA18EF}" srcOrd="2" destOrd="0" presId="urn:microsoft.com/office/officeart/2018/2/layout/IconVerticalSolidList"/>
    <dgm:cxn modelId="{78B8C945-BA22-42DA-B0A4-F51E2FA6DD5B}" type="presParOf" srcId="{6796721F-F6F8-4047-B45F-9D1E668C724C}" destId="{EDFA48CC-C914-4E01-953D-7B20F1BF9563}" srcOrd="3" destOrd="0" presId="urn:microsoft.com/office/officeart/2018/2/layout/IconVerticalSolidList"/>
    <dgm:cxn modelId="{001F453E-E079-4736-B060-97444BCEA569}" type="presParOf" srcId="{D39BFC87-6464-4300-BE1B-F5D43EBE5534}" destId="{533D6550-D62C-4344-9B9D-7C36C5D6F757}" srcOrd="3" destOrd="0" presId="urn:microsoft.com/office/officeart/2018/2/layout/IconVerticalSolidList"/>
    <dgm:cxn modelId="{5DF22C17-4F63-443E-9C4E-69C33FDBC3E3}" type="presParOf" srcId="{D39BFC87-6464-4300-BE1B-F5D43EBE5534}" destId="{916BDCC7-374C-4D67-BBAF-C2014CE637E3}" srcOrd="4" destOrd="0" presId="urn:microsoft.com/office/officeart/2018/2/layout/IconVerticalSolidList"/>
    <dgm:cxn modelId="{E708E9D8-41B7-48A6-93BE-92CB376135FD}" type="presParOf" srcId="{916BDCC7-374C-4D67-BBAF-C2014CE637E3}" destId="{DE6D4533-F9EB-4FF2-9E98-53E96D556AA6}" srcOrd="0" destOrd="0" presId="urn:microsoft.com/office/officeart/2018/2/layout/IconVerticalSolidList"/>
    <dgm:cxn modelId="{6A63EE44-0992-4D13-A9EB-65BEEE789E1B}" type="presParOf" srcId="{916BDCC7-374C-4D67-BBAF-C2014CE637E3}" destId="{2EDA51E3-1BA9-4249-A512-CEFB015CD14F}" srcOrd="1" destOrd="0" presId="urn:microsoft.com/office/officeart/2018/2/layout/IconVerticalSolidList"/>
    <dgm:cxn modelId="{2E540581-51C8-411A-8AA8-73670D70AAAC}" type="presParOf" srcId="{916BDCC7-374C-4D67-BBAF-C2014CE637E3}" destId="{501A584F-8BF6-45BB-BB2A-028461EF548E}" srcOrd="2" destOrd="0" presId="urn:microsoft.com/office/officeart/2018/2/layout/IconVerticalSolidList"/>
    <dgm:cxn modelId="{F9296B95-27E6-4463-9277-9D1E9A101664}" type="presParOf" srcId="{916BDCC7-374C-4D67-BBAF-C2014CE637E3}" destId="{39A34211-3298-4FEC-BA37-1959E37209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3414BC-870A-44A2-9204-BB92D9CA497B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5F8FB94-09D7-4AFE-AD73-1AE1E1A3FCEF}">
      <dgm:prSet/>
      <dgm:spPr/>
      <dgm:t>
        <a:bodyPr/>
        <a:lstStyle/>
        <a:p>
          <a:r>
            <a:rPr lang="en-US" b="0" i="0"/>
            <a:t>What did I find?</a:t>
          </a:r>
          <a:endParaRPr lang="en-US"/>
        </a:p>
      </dgm:t>
    </dgm:pt>
    <dgm:pt modelId="{3DCC5854-0289-4A59-8C99-1C6AE4EB047D}" type="parTrans" cxnId="{9D521354-ECAB-417E-815A-30C39AFD0B17}">
      <dgm:prSet/>
      <dgm:spPr/>
      <dgm:t>
        <a:bodyPr/>
        <a:lstStyle/>
        <a:p>
          <a:endParaRPr lang="en-US"/>
        </a:p>
      </dgm:t>
    </dgm:pt>
    <dgm:pt modelId="{BA7277CE-1ECF-40FD-B33D-09CA8E860597}" type="sibTrans" cxnId="{9D521354-ECAB-417E-815A-30C39AFD0B17}">
      <dgm:prSet/>
      <dgm:spPr/>
      <dgm:t>
        <a:bodyPr/>
        <a:lstStyle/>
        <a:p>
          <a:endParaRPr lang="en-US"/>
        </a:p>
      </dgm:t>
    </dgm:pt>
    <dgm:pt modelId="{2F02B93F-45E2-4FBB-B281-9FA522F4E6A1}">
      <dgm:prSet/>
      <dgm:spPr/>
      <dgm:t>
        <a:bodyPr/>
        <a:lstStyle/>
        <a:p>
          <a:r>
            <a:rPr lang="en-US" b="0" i="0"/>
            <a:t>How valuable is what I found?</a:t>
          </a:r>
          <a:endParaRPr lang="en-US"/>
        </a:p>
      </dgm:t>
    </dgm:pt>
    <dgm:pt modelId="{B43C6234-9E94-4F98-84CD-E7D60FE36A5C}" type="parTrans" cxnId="{C806C58E-96B4-44E5-8F4F-B54311687806}">
      <dgm:prSet/>
      <dgm:spPr/>
      <dgm:t>
        <a:bodyPr/>
        <a:lstStyle/>
        <a:p>
          <a:endParaRPr lang="en-US"/>
        </a:p>
      </dgm:t>
    </dgm:pt>
    <dgm:pt modelId="{0B9072C3-9FDA-496A-8163-DF0F0774B7DA}" type="sibTrans" cxnId="{C806C58E-96B4-44E5-8F4F-B54311687806}">
      <dgm:prSet/>
      <dgm:spPr/>
      <dgm:t>
        <a:bodyPr/>
        <a:lstStyle/>
        <a:p>
          <a:endParaRPr lang="en-US"/>
        </a:p>
      </dgm:t>
    </dgm:pt>
    <dgm:pt modelId="{A0C55B7A-5ECA-4DF9-B11A-CC8A36F81843}">
      <dgm:prSet/>
      <dgm:spPr/>
      <dgm:t>
        <a:bodyPr/>
        <a:lstStyle/>
        <a:p>
          <a:r>
            <a:rPr lang="en-US" b="0" i="0" dirty="0"/>
            <a:t>What is the threat to the business or Organization?</a:t>
          </a:r>
          <a:endParaRPr lang="en-US" dirty="0"/>
        </a:p>
      </dgm:t>
    </dgm:pt>
    <dgm:pt modelId="{8C00890F-463F-4E9C-8283-6A5EC8F080BC}" type="parTrans" cxnId="{8D3047B3-B770-4DA4-B95A-7D316F3C8AC4}">
      <dgm:prSet/>
      <dgm:spPr/>
      <dgm:t>
        <a:bodyPr/>
        <a:lstStyle/>
        <a:p>
          <a:endParaRPr lang="en-US"/>
        </a:p>
      </dgm:t>
    </dgm:pt>
    <dgm:pt modelId="{B6C93CCB-F3D4-4796-A625-5A9A47FF8FDC}" type="sibTrans" cxnId="{8D3047B3-B770-4DA4-B95A-7D316F3C8AC4}">
      <dgm:prSet/>
      <dgm:spPr/>
      <dgm:t>
        <a:bodyPr/>
        <a:lstStyle/>
        <a:p>
          <a:endParaRPr lang="en-US"/>
        </a:p>
      </dgm:t>
    </dgm:pt>
    <dgm:pt modelId="{A99C1142-852F-4BC6-BD82-492599FE2108}">
      <dgm:prSet/>
      <dgm:spPr/>
      <dgm:t>
        <a:bodyPr/>
        <a:lstStyle/>
        <a:p>
          <a:r>
            <a:rPr lang="en-US" b="0" i="0"/>
            <a:t>What threats does this organization face from cybercriminals?</a:t>
          </a:r>
          <a:endParaRPr lang="en-US"/>
        </a:p>
      </dgm:t>
    </dgm:pt>
    <dgm:pt modelId="{C296FF08-B91F-4EF6-86AB-D9F3405077B9}" type="parTrans" cxnId="{FD74DA74-0C10-4BB9-8D50-A1EE2E482080}">
      <dgm:prSet/>
      <dgm:spPr/>
      <dgm:t>
        <a:bodyPr/>
        <a:lstStyle/>
        <a:p>
          <a:endParaRPr lang="en-US"/>
        </a:p>
      </dgm:t>
    </dgm:pt>
    <dgm:pt modelId="{4AA36A21-AE15-4C81-808D-4EA6298268D7}" type="sibTrans" cxnId="{FD74DA74-0C10-4BB9-8D50-A1EE2E482080}">
      <dgm:prSet/>
      <dgm:spPr/>
      <dgm:t>
        <a:bodyPr/>
        <a:lstStyle/>
        <a:p>
          <a:endParaRPr lang="en-US"/>
        </a:p>
      </dgm:t>
    </dgm:pt>
    <dgm:pt modelId="{0ADB5A80-1104-4C4A-B95E-41D43B2874A4}" type="pres">
      <dgm:prSet presAssocID="{4C3414BC-870A-44A2-9204-BB92D9CA497B}" presName="root" presStyleCnt="0">
        <dgm:presLayoutVars>
          <dgm:dir/>
          <dgm:resizeHandles val="exact"/>
        </dgm:presLayoutVars>
      </dgm:prSet>
      <dgm:spPr/>
    </dgm:pt>
    <dgm:pt modelId="{31E89BCB-315C-4645-B2A0-E94F92F7E888}" type="pres">
      <dgm:prSet presAssocID="{E5F8FB94-09D7-4AFE-AD73-1AE1E1A3FCEF}" presName="compNode" presStyleCnt="0"/>
      <dgm:spPr/>
    </dgm:pt>
    <dgm:pt modelId="{ABED0904-DF7C-4DB7-BF91-1FCC77209669}" type="pres">
      <dgm:prSet presAssocID="{E5F8FB94-09D7-4AFE-AD73-1AE1E1A3FCEF}" presName="bgRect" presStyleLbl="bgShp" presStyleIdx="0" presStyleCnt="4"/>
      <dgm:spPr/>
    </dgm:pt>
    <dgm:pt modelId="{7D12DD0B-AA67-42FB-86C4-49B50685ECA7}" type="pres">
      <dgm:prSet presAssocID="{E5F8FB94-09D7-4AFE-AD73-1AE1E1A3FC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79140FD-B05C-44BF-BB59-C0231E84B45B}" type="pres">
      <dgm:prSet presAssocID="{E5F8FB94-09D7-4AFE-AD73-1AE1E1A3FCEF}" presName="spaceRect" presStyleCnt="0"/>
      <dgm:spPr/>
    </dgm:pt>
    <dgm:pt modelId="{3724E612-15F3-410D-B60F-D7225A52C8E5}" type="pres">
      <dgm:prSet presAssocID="{E5F8FB94-09D7-4AFE-AD73-1AE1E1A3FCEF}" presName="parTx" presStyleLbl="revTx" presStyleIdx="0" presStyleCnt="4">
        <dgm:presLayoutVars>
          <dgm:chMax val="0"/>
          <dgm:chPref val="0"/>
        </dgm:presLayoutVars>
      </dgm:prSet>
      <dgm:spPr/>
    </dgm:pt>
    <dgm:pt modelId="{BB246D3E-A599-4085-9C3B-56EEA1D96FED}" type="pres">
      <dgm:prSet presAssocID="{BA7277CE-1ECF-40FD-B33D-09CA8E860597}" presName="sibTrans" presStyleCnt="0"/>
      <dgm:spPr/>
    </dgm:pt>
    <dgm:pt modelId="{2D2AB835-A8DD-444E-9E76-53FC36F10574}" type="pres">
      <dgm:prSet presAssocID="{2F02B93F-45E2-4FBB-B281-9FA522F4E6A1}" presName="compNode" presStyleCnt="0"/>
      <dgm:spPr/>
    </dgm:pt>
    <dgm:pt modelId="{29937085-63C7-4A6D-8C0A-B4F9589E3002}" type="pres">
      <dgm:prSet presAssocID="{2F02B93F-45E2-4FBB-B281-9FA522F4E6A1}" presName="bgRect" presStyleLbl="bgShp" presStyleIdx="1" presStyleCnt="4"/>
      <dgm:spPr/>
    </dgm:pt>
    <dgm:pt modelId="{D75EBA45-A23B-4FE0-AD94-C18DA91B4E22}" type="pres">
      <dgm:prSet presAssocID="{2F02B93F-45E2-4FBB-B281-9FA522F4E6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A2228C3-DE77-4CBD-BE96-D3E847CCDAEE}" type="pres">
      <dgm:prSet presAssocID="{2F02B93F-45E2-4FBB-B281-9FA522F4E6A1}" presName="spaceRect" presStyleCnt="0"/>
      <dgm:spPr/>
    </dgm:pt>
    <dgm:pt modelId="{5C3ACE50-7EEB-4201-966E-7393450A40AC}" type="pres">
      <dgm:prSet presAssocID="{2F02B93F-45E2-4FBB-B281-9FA522F4E6A1}" presName="parTx" presStyleLbl="revTx" presStyleIdx="1" presStyleCnt="4">
        <dgm:presLayoutVars>
          <dgm:chMax val="0"/>
          <dgm:chPref val="0"/>
        </dgm:presLayoutVars>
      </dgm:prSet>
      <dgm:spPr/>
    </dgm:pt>
    <dgm:pt modelId="{9A4FD3BF-2766-496E-A492-B395DC5F63C2}" type="pres">
      <dgm:prSet presAssocID="{0B9072C3-9FDA-496A-8163-DF0F0774B7DA}" presName="sibTrans" presStyleCnt="0"/>
      <dgm:spPr/>
    </dgm:pt>
    <dgm:pt modelId="{2351467B-5BA6-47EE-B9C0-C4EF3A7D8407}" type="pres">
      <dgm:prSet presAssocID="{A0C55B7A-5ECA-4DF9-B11A-CC8A36F81843}" presName="compNode" presStyleCnt="0"/>
      <dgm:spPr/>
    </dgm:pt>
    <dgm:pt modelId="{BE2E7893-9FA2-42EC-A419-580C0D326F66}" type="pres">
      <dgm:prSet presAssocID="{A0C55B7A-5ECA-4DF9-B11A-CC8A36F81843}" presName="bgRect" presStyleLbl="bgShp" presStyleIdx="2" presStyleCnt="4"/>
      <dgm:spPr/>
    </dgm:pt>
    <dgm:pt modelId="{DD795B5D-3A2E-4CE9-B71B-E3C5C1A3A734}" type="pres">
      <dgm:prSet presAssocID="{A0C55B7A-5ECA-4DF9-B11A-CC8A36F818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6EC18D-0E47-4A24-BF15-8C0E78AED8F2}" type="pres">
      <dgm:prSet presAssocID="{A0C55B7A-5ECA-4DF9-B11A-CC8A36F81843}" presName="spaceRect" presStyleCnt="0"/>
      <dgm:spPr/>
    </dgm:pt>
    <dgm:pt modelId="{987C2AC7-8261-41F2-9A9F-F583999D7570}" type="pres">
      <dgm:prSet presAssocID="{A0C55B7A-5ECA-4DF9-B11A-CC8A36F81843}" presName="parTx" presStyleLbl="revTx" presStyleIdx="2" presStyleCnt="4">
        <dgm:presLayoutVars>
          <dgm:chMax val="0"/>
          <dgm:chPref val="0"/>
        </dgm:presLayoutVars>
      </dgm:prSet>
      <dgm:spPr/>
    </dgm:pt>
    <dgm:pt modelId="{EAF930E4-EA65-4EFE-A9D2-8C17A619C1B8}" type="pres">
      <dgm:prSet presAssocID="{B6C93CCB-F3D4-4796-A625-5A9A47FF8FDC}" presName="sibTrans" presStyleCnt="0"/>
      <dgm:spPr/>
    </dgm:pt>
    <dgm:pt modelId="{9CCB76FC-00C7-46C4-A454-F5588977E628}" type="pres">
      <dgm:prSet presAssocID="{A99C1142-852F-4BC6-BD82-492599FE2108}" presName="compNode" presStyleCnt="0"/>
      <dgm:spPr/>
    </dgm:pt>
    <dgm:pt modelId="{FA758531-09AB-4B02-BF66-7D8D8D1FDAB0}" type="pres">
      <dgm:prSet presAssocID="{A99C1142-852F-4BC6-BD82-492599FE2108}" presName="bgRect" presStyleLbl="bgShp" presStyleIdx="3" presStyleCnt="4"/>
      <dgm:spPr/>
    </dgm:pt>
    <dgm:pt modelId="{44FE78B9-6433-4C60-913B-52B292EE6406}" type="pres">
      <dgm:prSet presAssocID="{A99C1142-852F-4BC6-BD82-492599FE21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19D957B-A55A-49A9-A74E-0F0FBAC09287}" type="pres">
      <dgm:prSet presAssocID="{A99C1142-852F-4BC6-BD82-492599FE2108}" presName="spaceRect" presStyleCnt="0"/>
      <dgm:spPr/>
    </dgm:pt>
    <dgm:pt modelId="{926E9D40-13CB-43EC-8DB0-D2ECC29EBC28}" type="pres">
      <dgm:prSet presAssocID="{A99C1142-852F-4BC6-BD82-492599FE210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D387501-1302-4987-9E9C-C89307FBF561}" type="presOf" srcId="{A0C55B7A-5ECA-4DF9-B11A-CC8A36F81843}" destId="{987C2AC7-8261-41F2-9A9F-F583999D7570}" srcOrd="0" destOrd="0" presId="urn:microsoft.com/office/officeart/2018/2/layout/IconVerticalSolidList"/>
    <dgm:cxn modelId="{AB8E4839-E274-467C-895B-4228A443E8C6}" type="presOf" srcId="{2F02B93F-45E2-4FBB-B281-9FA522F4E6A1}" destId="{5C3ACE50-7EEB-4201-966E-7393450A40AC}" srcOrd="0" destOrd="0" presId="urn:microsoft.com/office/officeart/2018/2/layout/IconVerticalSolidList"/>
    <dgm:cxn modelId="{9D521354-ECAB-417E-815A-30C39AFD0B17}" srcId="{4C3414BC-870A-44A2-9204-BB92D9CA497B}" destId="{E5F8FB94-09D7-4AFE-AD73-1AE1E1A3FCEF}" srcOrd="0" destOrd="0" parTransId="{3DCC5854-0289-4A59-8C99-1C6AE4EB047D}" sibTransId="{BA7277CE-1ECF-40FD-B33D-09CA8E860597}"/>
    <dgm:cxn modelId="{FD74DA74-0C10-4BB9-8D50-A1EE2E482080}" srcId="{4C3414BC-870A-44A2-9204-BB92D9CA497B}" destId="{A99C1142-852F-4BC6-BD82-492599FE2108}" srcOrd="3" destOrd="0" parTransId="{C296FF08-B91F-4EF6-86AB-D9F3405077B9}" sibTransId="{4AA36A21-AE15-4C81-808D-4EA6298268D7}"/>
    <dgm:cxn modelId="{00D46F80-81DC-4EF1-A5FA-1AF75C821EEB}" type="presOf" srcId="{A99C1142-852F-4BC6-BD82-492599FE2108}" destId="{926E9D40-13CB-43EC-8DB0-D2ECC29EBC28}" srcOrd="0" destOrd="0" presId="urn:microsoft.com/office/officeart/2018/2/layout/IconVerticalSolidList"/>
    <dgm:cxn modelId="{C806C58E-96B4-44E5-8F4F-B54311687806}" srcId="{4C3414BC-870A-44A2-9204-BB92D9CA497B}" destId="{2F02B93F-45E2-4FBB-B281-9FA522F4E6A1}" srcOrd="1" destOrd="0" parTransId="{B43C6234-9E94-4F98-84CD-E7D60FE36A5C}" sibTransId="{0B9072C3-9FDA-496A-8163-DF0F0774B7DA}"/>
    <dgm:cxn modelId="{F73C3E9A-4F70-413D-8BEF-4C55B8C44FFF}" type="presOf" srcId="{E5F8FB94-09D7-4AFE-AD73-1AE1E1A3FCEF}" destId="{3724E612-15F3-410D-B60F-D7225A52C8E5}" srcOrd="0" destOrd="0" presId="urn:microsoft.com/office/officeart/2018/2/layout/IconVerticalSolidList"/>
    <dgm:cxn modelId="{8D3047B3-B770-4DA4-B95A-7D316F3C8AC4}" srcId="{4C3414BC-870A-44A2-9204-BB92D9CA497B}" destId="{A0C55B7A-5ECA-4DF9-B11A-CC8A36F81843}" srcOrd="2" destOrd="0" parTransId="{8C00890F-463F-4E9C-8283-6A5EC8F080BC}" sibTransId="{B6C93CCB-F3D4-4796-A625-5A9A47FF8FDC}"/>
    <dgm:cxn modelId="{7BA324FF-09CF-44E0-B400-56A9F44C49E6}" type="presOf" srcId="{4C3414BC-870A-44A2-9204-BB92D9CA497B}" destId="{0ADB5A80-1104-4C4A-B95E-41D43B2874A4}" srcOrd="0" destOrd="0" presId="urn:microsoft.com/office/officeart/2018/2/layout/IconVerticalSolidList"/>
    <dgm:cxn modelId="{5E5EC3E5-D0B4-41F6-96F6-EDE812141882}" type="presParOf" srcId="{0ADB5A80-1104-4C4A-B95E-41D43B2874A4}" destId="{31E89BCB-315C-4645-B2A0-E94F92F7E888}" srcOrd="0" destOrd="0" presId="urn:microsoft.com/office/officeart/2018/2/layout/IconVerticalSolidList"/>
    <dgm:cxn modelId="{14012F30-9321-48A9-A824-94627027B457}" type="presParOf" srcId="{31E89BCB-315C-4645-B2A0-E94F92F7E888}" destId="{ABED0904-DF7C-4DB7-BF91-1FCC77209669}" srcOrd="0" destOrd="0" presId="urn:microsoft.com/office/officeart/2018/2/layout/IconVerticalSolidList"/>
    <dgm:cxn modelId="{3C2DB21E-C6C3-4B2A-BF84-CD04BF53E0CD}" type="presParOf" srcId="{31E89BCB-315C-4645-B2A0-E94F92F7E888}" destId="{7D12DD0B-AA67-42FB-86C4-49B50685ECA7}" srcOrd="1" destOrd="0" presId="urn:microsoft.com/office/officeart/2018/2/layout/IconVerticalSolidList"/>
    <dgm:cxn modelId="{A31D3651-DC68-4A5A-A9AA-428AC99B32B3}" type="presParOf" srcId="{31E89BCB-315C-4645-B2A0-E94F92F7E888}" destId="{379140FD-B05C-44BF-BB59-C0231E84B45B}" srcOrd="2" destOrd="0" presId="urn:microsoft.com/office/officeart/2018/2/layout/IconVerticalSolidList"/>
    <dgm:cxn modelId="{6DD656D6-D6FE-4BA5-B444-4F6E1C8D083F}" type="presParOf" srcId="{31E89BCB-315C-4645-B2A0-E94F92F7E888}" destId="{3724E612-15F3-410D-B60F-D7225A52C8E5}" srcOrd="3" destOrd="0" presId="urn:microsoft.com/office/officeart/2018/2/layout/IconVerticalSolidList"/>
    <dgm:cxn modelId="{CDD7087B-D47B-46C2-A6CB-D52DC9CDCEE4}" type="presParOf" srcId="{0ADB5A80-1104-4C4A-B95E-41D43B2874A4}" destId="{BB246D3E-A599-4085-9C3B-56EEA1D96FED}" srcOrd="1" destOrd="0" presId="urn:microsoft.com/office/officeart/2018/2/layout/IconVerticalSolidList"/>
    <dgm:cxn modelId="{2AD1AD67-055B-49FD-9FD2-67553C9AA64D}" type="presParOf" srcId="{0ADB5A80-1104-4C4A-B95E-41D43B2874A4}" destId="{2D2AB835-A8DD-444E-9E76-53FC36F10574}" srcOrd="2" destOrd="0" presId="urn:microsoft.com/office/officeart/2018/2/layout/IconVerticalSolidList"/>
    <dgm:cxn modelId="{3A252627-BF9F-4B1B-AB9E-7FFBE1DD5652}" type="presParOf" srcId="{2D2AB835-A8DD-444E-9E76-53FC36F10574}" destId="{29937085-63C7-4A6D-8C0A-B4F9589E3002}" srcOrd="0" destOrd="0" presId="urn:microsoft.com/office/officeart/2018/2/layout/IconVerticalSolidList"/>
    <dgm:cxn modelId="{F0F00D7C-9212-43D6-AAE0-83350227CA14}" type="presParOf" srcId="{2D2AB835-A8DD-444E-9E76-53FC36F10574}" destId="{D75EBA45-A23B-4FE0-AD94-C18DA91B4E22}" srcOrd="1" destOrd="0" presId="urn:microsoft.com/office/officeart/2018/2/layout/IconVerticalSolidList"/>
    <dgm:cxn modelId="{55DF59AC-E00D-4537-B34C-2E945965D8A2}" type="presParOf" srcId="{2D2AB835-A8DD-444E-9E76-53FC36F10574}" destId="{4A2228C3-DE77-4CBD-BE96-D3E847CCDAEE}" srcOrd="2" destOrd="0" presId="urn:microsoft.com/office/officeart/2018/2/layout/IconVerticalSolidList"/>
    <dgm:cxn modelId="{9A62ABD8-C77B-4F72-AA3B-44FE5EB096B1}" type="presParOf" srcId="{2D2AB835-A8DD-444E-9E76-53FC36F10574}" destId="{5C3ACE50-7EEB-4201-966E-7393450A40AC}" srcOrd="3" destOrd="0" presId="urn:microsoft.com/office/officeart/2018/2/layout/IconVerticalSolidList"/>
    <dgm:cxn modelId="{5358E47A-97B8-4AC2-8E64-06DBF78DE51B}" type="presParOf" srcId="{0ADB5A80-1104-4C4A-B95E-41D43B2874A4}" destId="{9A4FD3BF-2766-496E-A492-B395DC5F63C2}" srcOrd="3" destOrd="0" presId="urn:microsoft.com/office/officeart/2018/2/layout/IconVerticalSolidList"/>
    <dgm:cxn modelId="{83ADAFF1-9DA4-4A68-A668-3843B0079EB8}" type="presParOf" srcId="{0ADB5A80-1104-4C4A-B95E-41D43B2874A4}" destId="{2351467B-5BA6-47EE-B9C0-C4EF3A7D8407}" srcOrd="4" destOrd="0" presId="urn:microsoft.com/office/officeart/2018/2/layout/IconVerticalSolidList"/>
    <dgm:cxn modelId="{308D32B7-E806-412D-9CD9-4BB21CE02D21}" type="presParOf" srcId="{2351467B-5BA6-47EE-B9C0-C4EF3A7D8407}" destId="{BE2E7893-9FA2-42EC-A419-580C0D326F66}" srcOrd="0" destOrd="0" presId="urn:microsoft.com/office/officeart/2018/2/layout/IconVerticalSolidList"/>
    <dgm:cxn modelId="{2F5EF716-315C-4005-AA3B-BCE5CB084EE3}" type="presParOf" srcId="{2351467B-5BA6-47EE-B9C0-C4EF3A7D8407}" destId="{DD795B5D-3A2E-4CE9-B71B-E3C5C1A3A734}" srcOrd="1" destOrd="0" presId="urn:microsoft.com/office/officeart/2018/2/layout/IconVerticalSolidList"/>
    <dgm:cxn modelId="{82B00BF9-9C79-41B5-9039-755AF384DF2F}" type="presParOf" srcId="{2351467B-5BA6-47EE-B9C0-C4EF3A7D8407}" destId="{206EC18D-0E47-4A24-BF15-8C0E78AED8F2}" srcOrd="2" destOrd="0" presId="urn:microsoft.com/office/officeart/2018/2/layout/IconVerticalSolidList"/>
    <dgm:cxn modelId="{68D6F20F-AACB-4810-9248-0FAFE468EAE0}" type="presParOf" srcId="{2351467B-5BA6-47EE-B9C0-C4EF3A7D8407}" destId="{987C2AC7-8261-41F2-9A9F-F583999D7570}" srcOrd="3" destOrd="0" presId="urn:microsoft.com/office/officeart/2018/2/layout/IconVerticalSolidList"/>
    <dgm:cxn modelId="{80C4FAC3-D9C6-44F5-BE9F-F86E29C12283}" type="presParOf" srcId="{0ADB5A80-1104-4C4A-B95E-41D43B2874A4}" destId="{EAF930E4-EA65-4EFE-A9D2-8C17A619C1B8}" srcOrd="5" destOrd="0" presId="urn:microsoft.com/office/officeart/2018/2/layout/IconVerticalSolidList"/>
    <dgm:cxn modelId="{76BCC4FD-F1D4-4362-B6C0-74CFD44EFF11}" type="presParOf" srcId="{0ADB5A80-1104-4C4A-B95E-41D43B2874A4}" destId="{9CCB76FC-00C7-46C4-A454-F5588977E628}" srcOrd="6" destOrd="0" presId="urn:microsoft.com/office/officeart/2018/2/layout/IconVerticalSolidList"/>
    <dgm:cxn modelId="{9CBE7D55-E217-477E-9C28-1E8F5B676FA2}" type="presParOf" srcId="{9CCB76FC-00C7-46C4-A454-F5588977E628}" destId="{FA758531-09AB-4B02-BF66-7D8D8D1FDAB0}" srcOrd="0" destOrd="0" presId="urn:microsoft.com/office/officeart/2018/2/layout/IconVerticalSolidList"/>
    <dgm:cxn modelId="{5D5D82C9-6668-4400-B6DE-89717549F8CC}" type="presParOf" srcId="{9CCB76FC-00C7-46C4-A454-F5588977E628}" destId="{44FE78B9-6433-4C60-913B-52B292EE6406}" srcOrd="1" destOrd="0" presId="urn:microsoft.com/office/officeart/2018/2/layout/IconVerticalSolidList"/>
    <dgm:cxn modelId="{CEA0A1D8-5612-4364-A22A-7A2EE79A6CEC}" type="presParOf" srcId="{9CCB76FC-00C7-46C4-A454-F5588977E628}" destId="{E19D957B-A55A-49A9-A74E-0F0FBAC09287}" srcOrd="2" destOrd="0" presId="urn:microsoft.com/office/officeart/2018/2/layout/IconVerticalSolidList"/>
    <dgm:cxn modelId="{2DCDD0D1-F2BA-4529-A721-078EDBB0C53C}" type="presParOf" srcId="{9CCB76FC-00C7-46C4-A454-F5588977E628}" destId="{926E9D40-13CB-43EC-8DB0-D2ECC29EBC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B926D6-8253-4868-8557-C7402820E1B4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8B0481-DF88-4B52-BD6D-7D4DDD434F26}">
      <dgm:prSet/>
      <dgm:spPr/>
      <dgm:t>
        <a:bodyPr/>
        <a:lstStyle/>
        <a:p>
          <a:pPr>
            <a:defRPr cap="all"/>
          </a:pPr>
          <a:r>
            <a:rPr lang="en-US"/>
            <a:t>Actively Exploiting the vulnerabilities(need permission first)</a:t>
          </a:r>
        </a:p>
      </dgm:t>
    </dgm:pt>
    <dgm:pt modelId="{398E773C-8EA4-4E8B-9D81-AE91E967097E}" type="parTrans" cxnId="{42659117-179B-400A-8DA6-EAEA068F6B1A}">
      <dgm:prSet/>
      <dgm:spPr/>
      <dgm:t>
        <a:bodyPr/>
        <a:lstStyle/>
        <a:p>
          <a:endParaRPr lang="en-US"/>
        </a:p>
      </dgm:t>
    </dgm:pt>
    <dgm:pt modelId="{5E0819C6-28E6-4399-8BE6-4A1BC57E6B5B}" type="sibTrans" cxnId="{42659117-179B-400A-8DA6-EAEA068F6B1A}">
      <dgm:prSet/>
      <dgm:spPr/>
      <dgm:t>
        <a:bodyPr/>
        <a:lstStyle/>
        <a:p>
          <a:endParaRPr lang="en-US"/>
        </a:p>
      </dgm:t>
    </dgm:pt>
    <dgm:pt modelId="{701A191B-EEC6-41E3-9169-5C89C562C7EC}">
      <dgm:prSet/>
      <dgm:spPr/>
      <dgm:t>
        <a:bodyPr/>
        <a:lstStyle/>
        <a:p>
          <a:pPr>
            <a:defRPr cap="all"/>
          </a:pPr>
          <a:r>
            <a:rPr lang="en-US"/>
            <a:t>Verifying if vulnerabilities are accurate</a:t>
          </a:r>
        </a:p>
      </dgm:t>
    </dgm:pt>
    <dgm:pt modelId="{49AC7A90-A63E-4C1E-A860-5A46BC88997E}" type="parTrans" cxnId="{116F3B06-098C-4E52-BB9D-51294851E1DC}">
      <dgm:prSet/>
      <dgm:spPr/>
      <dgm:t>
        <a:bodyPr/>
        <a:lstStyle/>
        <a:p>
          <a:endParaRPr lang="en-US"/>
        </a:p>
      </dgm:t>
    </dgm:pt>
    <dgm:pt modelId="{C4E779F1-E70E-4BF2-8CDC-96980526E508}" type="sibTrans" cxnId="{116F3B06-098C-4E52-BB9D-51294851E1DC}">
      <dgm:prSet/>
      <dgm:spPr/>
      <dgm:t>
        <a:bodyPr/>
        <a:lstStyle/>
        <a:p>
          <a:endParaRPr lang="en-US"/>
        </a:p>
      </dgm:t>
    </dgm:pt>
    <dgm:pt modelId="{06686AEA-0B5F-4C3B-B58D-3C09B7F401E8}">
      <dgm:prSet/>
      <dgm:spPr/>
      <dgm:t>
        <a:bodyPr/>
        <a:lstStyle/>
        <a:p>
          <a:pPr>
            <a:defRPr cap="all"/>
          </a:pPr>
          <a:r>
            <a:rPr lang="en-US"/>
            <a:t>Pivoting to other systems to test additional vulnerabilities</a:t>
          </a:r>
        </a:p>
      </dgm:t>
    </dgm:pt>
    <dgm:pt modelId="{E707C2F7-9BAC-49CD-A692-4654C5A110F9}" type="parTrans" cxnId="{7DCDD6C6-18EC-42CD-9C7E-F784ABCF6004}">
      <dgm:prSet/>
      <dgm:spPr/>
      <dgm:t>
        <a:bodyPr/>
        <a:lstStyle/>
        <a:p>
          <a:endParaRPr lang="en-US"/>
        </a:p>
      </dgm:t>
    </dgm:pt>
    <dgm:pt modelId="{3939044D-9565-45F6-B663-2DFA70D4DE62}" type="sibTrans" cxnId="{7DCDD6C6-18EC-42CD-9C7E-F784ABCF6004}">
      <dgm:prSet/>
      <dgm:spPr/>
      <dgm:t>
        <a:bodyPr/>
        <a:lstStyle/>
        <a:p>
          <a:endParaRPr lang="en-US"/>
        </a:p>
      </dgm:t>
    </dgm:pt>
    <dgm:pt modelId="{B669AB17-F947-4502-95CB-9AB6D2A8CC45}">
      <dgm:prSet/>
      <dgm:spPr/>
      <dgm:t>
        <a:bodyPr/>
        <a:lstStyle/>
        <a:p>
          <a:pPr>
            <a:defRPr cap="all"/>
          </a:pPr>
          <a:r>
            <a:rPr lang="en-US"/>
            <a:t>During Post-Exploitation, cleaning up any potential left over scripts.</a:t>
          </a:r>
        </a:p>
      </dgm:t>
    </dgm:pt>
    <dgm:pt modelId="{E2BD9554-BB32-4CC1-AD39-8920BF674CDC}" type="parTrans" cxnId="{F4A029BA-8B23-4CC3-8F1A-80851D5C17B4}">
      <dgm:prSet/>
      <dgm:spPr/>
      <dgm:t>
        <a:bodyPr/>
        <a:lstStyle/>
        <a:p>
          <a:endParaRPr lang="en-US"/>
        </a:p>
      </dgm:t>
    </dgm:pt>
    <dgm:pt modelId="{2E3551B4-B517-4157-A23F-594E6300E2C6}" type="sibTrans" cxnId="{F4A029BA-8B23-4CC3-8F1A-80851D5C17B4}">
      <dgm:prSet/>
      <dgm:spPr/>
      <dgm:t>
        <a:bodyPr/>
        <a:lstStyle/>
        <a:p>
          <a:endParaRPr lang="en-US"/>
        </a:p>
      </dgm:t>
    </dgm:pt>
    <dgm:pt modelId="{A43C8902-1A73-4CAA-94BF-2A98A963A392}" type="pres">
      <dgm:prSet presAssocID="{0AB926D6-8253-4868-8557-C7402820E1B4}" presName="root" presStyleCnt="0">
        <dgm:presLayoutVars>
          <dgm:dir/>
          <dgm:resizeHandles val="exact"/>
        </dgm:presLayoutVars>
      </dgm:prSet>
      <dgm:spPr/>
    </dgm:pt>
    <dgm:pt modelId="{F6FCB574-C3C7-4463-9CAA-88FE79763324}" type="pres">
      <dgm:prSet presAssocID="{6A8B0481-DF88-4B52-BD6D-7D4DDD434F26}" presName="compNode" presStyleCnt="0"/>
      <dgm:spPr/>
    </dgm:pt>
    <dgm:pt modelId="{25727E6F-C0A4-48A2-A125-D66E2D89F673}" type="pres">
      <dgm:prSet presAssocID="{6A8B0481-DF88-4B52-BD6D-7D4DDD434F26}" presName="iconBgRect" presStyleLbl="bgShp" presStyleIdx="0" presStyleCnt="4"/>
      <dgm:spPr/>
    </dgm:pt>
    <dgm:pt modelId="{6589E46F-D909-4DDD-A02F-61F22272EA02}" type="pres">
      <dgm:prSet presAssocID="{6A8B0481-DF88-4B52-BD6D-7D4DDD434F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3BB663F-2B63-4CB8-9972-D3EFD3206AEE}" type="pres">
      <dgm:prSet presAssocID="{6A8B0481-DF88-4B52-BD6D-7D4DDD434F26}" presName="spaceRect" presStyleCnt="0"/>
      <dgm:spPr/>
    </dgm:pt>
    <dgm:pt modelId="{A386A8BF-6C5A-4311-BD51-01746DD2A32B}" type="pres">
      <dgm:prSet presAssocID="{6A8B0481-DF88-4B52-BD6D-7D4DDD434F26}" presName="textRect" presStyleLbl="revTx" presStyleIdx="0" presStyleCnt="4">
        <dgm:presLayoutVars>
          <dgm:chMax val="1"/>
          <dgm:chPref val="1"/>
        </dgm:presLayoutVars>
      </dgm:prSet>
      <dgm:spPr/>
    </dgm:pt>
    <dgm:pt modelId="{899FD853-1ED1-49EF-9611-7A03725F1E42}" type="pres">
      <dgm:prSet presAssocID="{5E0819C6-28E6-4399-8BE6-4A1BC57E6B5B}" presName="sibTrans" presStyleCnt="0"/>
      <dgm:spPr/>
    </dgm:pt>
    <dgm:pt modelId="{F1D36CB3-CCF9-45B5-B112-3ECE58857B31}" type="pres">
      <dgm:prSet presAssocID="{701A191B-EEC6-41E3-9169-5C89C562C7EC}" presName="compNode" presStyleCnt="0"/>
      <dgm:spPr/>
    </dgm:pt>
    <dgm:pt modelId="{216CB2B9-00A2-4E2B-AD11-8DFA972F779C}" type="pres">
      <dgm:prSet presAssocID="{701A191B-EEC6-41E3-9169-5C89C562C7EC}" presName="iconBgRect" presStyleLbl="bgShp" presStyleIdx="1" presStyleCnt="4"/>
      <dgm:spPr/>
    </dgm:pt>
    <dgm:pt modelId="{C4D65E14-CD0D-44CC-9DEE-BAAF41B6CD53}" type="pres">
      <dgm:prSet presAssocID="{701A191B-EEC6-41E3-9169-5C89C562C7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A07A346-BD23-4E49-9C91-BB2FC6E54918}" type="pres">
      <dgm:prSet presAssocID="{701A191B-EEC6-41E3-9169-5C89C562C7EC}" presName="spaceRect" presStyleCnt="0"/>
      <dgm:spPr/>
    </dgm:pt>
    <dgm:pt modelId="{94E56F64-9989-447B-8751-05576D7A6C9D}" type="pres">
      <dgm:prSet presAssocID="{701A191B-EEC6-41E3-9169-5C89C562C7EC}" presName="textRect" presStyleLbl="revTx" presStyleIdx="1" presStyleCnt="4">
        <dgm:presLayoutVars>
          <dgm:chMax val="1"/>
          <dgm:chPref val="1"/>
        </dgm:presLayoutVars>
      </dgm:prSet>
      <dgm:spPr/>
    </dgm:pt>
    <dgm:pt modelId="{24D33DFE-844F-444C-89C3-52A674C5A190}" type="pres">
      <dgm:prSet presAssocID="{C4E779F1-E70E-4BF2-8CDC-96980526E508}" presName="sibTrans" presStyleCnt="0"/>
      <dgm:spPr/>
    </dgm:pt>
    <dgm:pt modelId="{33E66A3F-B312-425C-BD47-BC07684413F4}" type="pres">
      <dgm:prSet presAssocID="{06686AEA-0B5F-4C3B-B58D-3C09B7F401E8}" presName="compNode" presStyleCnt="0"/>
      <dgm:spPr/>
    </dgm:pt>
    <dgm:pt modelId="{23C66CEE-1389-493B-B04D-B60E4FC273A2}" type="pres">
      <dgm:prSet presAssocID="{06686AEA-0B5F-4C3B-B58D-3C09B7F401E8}" presName="iconBgRect" presStyleLbl="bgShp" presStyleIdx="2" presStyleCnt="4"/>
      <dgm:spPr/>
    </dgm:pt>
    <dgm:pt modelId="{3D557141-0822-4FE4-A4E5-3D5C9D6F551B}" type="pres">
      <dgm:prSet presAssocID="{06686AEA-0B5F-4C3B-B58D-3C09B7F401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A51FBE19-681D-413F-9407-84412C4C7A2A}" type="pres">
      <dgm:prSet presAssocID="{06686AEA-0B5F-4C3B-B58D-3C09B7F401E8}" presName="spaceRect" presStyleCnt="0"/>
      <dgm:spPr/>
    </dgm:pt>
    <dgm:pt modelId="{8EC02495-066E-475E-BA48-0862553496B6}" type="pres">
      <dgm:prSet presAssocID="{06686AEA-0B5F-4C3B-B58D-3C09B7F401E8}" presName="textRect" presStyleLbl="revTx" presStyleIdx="2" presStyleCnt="4">
        <dgm:presLayoutVars>
          <dgm:chMax val="1"/>
          <dgm:chPref val="1"/>
        </dgm:presLayoutVars>
      </dgm:prSet>
      <dgm:spPr/>
    </dgm:pt>
    <dgm:pt modelId="{3318F859-F6D6-4763-BBB5-799975872CF3}" type="pres">
      <dgm:prSet presAssocID="{3939044D-9565-45F6-B663-2DFA70D4DE62}" presName="sibTrans" presStyleCnt="0"/>
      <dgm:spPr/>
    </dgm:pt>
    <dgm:pt modelId="{D6108F1C-87E4-4CE7-A9D8-D8072A4B9F60}" type="pres">
      <dgm:prSet presAssocID="{B669AB17-F947-4502-95CB-9AB6D2A8CC45}" presName="compNode" presStyleCnt="0"/>
      <dgm:spPr/>
    </dgm:pt>
    <dgm:pt modelId="{8859C40E-7372-471D-A155-4F3FD9DEB355}" type="pres">
      <dgm:prSet presAssocID="{B669AB17-F947-4502-95CB-9AB6D2A8CC45}" presName="iconBgRect" presStyleLbl="bgShp" presStyleIdx="3" presStyleCnt="4"/>
      <dgm:spPr/>
    </dgm:pt>
    <dgm:pt modelId="{5F941D21-0D92-4DC2-BDE0-BB5146229401}" type="pres">
      <dgm:prSet presAssocID="{B669AB17-F947-4502-95CB-9AB6D2A8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6D1B34-7891-4739-A0FD-73005239374A}" type="pres">
      <dgm:prSet presAssocID="{B669AB17-F947-4502-95CB-9AB6D2A8CC45}" presName="spaceRect" presStyleCnt="0"/>
      <dgm:spPr/>
    </dgm:pt>
    <dgm:pt modelId="{5FB421BC-EA90-43F7-B226-844A8D1F49C7}" type="pres">
      <dgm:prSet presAssocID="{B669AB17-F947-4502-95CB-9AB6D2A8CC4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16F3B06-098C-4E52-BB9D-51294851E1DC}" srcId="{0AB926D6-8253-4868-8557-C7402820E1B4}" destId="{701A191B-EEC6-41E3-9169-5C89C562C7EC}" srcOrd="1" destOrd="0" parTransId="{49AC7A90-A63E-4C1E-A860-5A46BC88997E}" sibTransId="{C4E779F1-E70E-4BF2-8CDC-96980526E508}"/>
    <dgm:cxn modelId="{2CE79016-A136-4E3A-843C-912D3239A874}" type="presOf" srcId="{06686AEA-0B5F-4C3B-B58D-3C09B7F401E8}" destId="{8EC02495-066E-475E-BA48-0862553496B6}" srcOrd="0" destOrd="0" presId="urn:microsoft.com/office/officeart/2018/5/layout/IconCircleLabelList"/>
    <dgm:cxn modelId="{42659117-179B-400A-8DA6-EAEA068F6B1A}" srcId="{0AB926D6-8253-4868-8557-C7402820E1B4}" destId="{6A8B0481-DF88-4B52-BD6D-7D4DDD434F26}" srcOrd="0" destOrd="0" parTransId="{398E773C-8EA4-4E8B-9D81-AE91E967097E}" sibTransId="{5E0819C6-28E6-4399-8BE6-4A1BC57E6B5B}"/>
    <dgm:cxn modelId="{7044B480-2B1A-49A4-B48D-62ED86AE1082}" type="presOf" srcId="{0AB926D6-8253-4868-8557-C7402820E1B4}" destId="{A43C8902-1A73-4CAA-94BF-2A98A963A392}" srcOrd="0" destOrd="0" presId="urn:microsoft.com/office/officeart/2018/5/layout/IconCircleLabelList"/>
    <dgm:cxn modelId="{3226C2AC-C68F-4E86-ADD1-3AE7FD0FF2C6}" type="presOf" srcId="{B669AB17-F947-4502-95CB-9AB6D2A8CC45}" destId="{5FB421BC-EA90-43F7-B226-844A8D1F49C7}" srcOrd="0" destOrd="0" presId="urn:microsoft.com/office/officeart/2018/5/layout/IconCircleLabelList"/>
    <dgm:cxn modelId="{F929E2B0-2109-431C-BED9-25383A36B0AE}" type="presOf" srcId="{701A191B-EEC6-41E3-9169-5C89C562C7EC}" destId="{94E56F64-9989-447B-8751-05576D7A6C9D}" srcOrd="0" destOrd="0" presId="urn:microsoft.com/office/officeart/2018/5/layout/IconCircleLabelList"/>
    <dgm:cxn modelId="{F4A029BA-8B23-4CC3-8F1A-80851D5C17B4}" srcId="{0AB926D6-8253-4868-8557-C7402820E1B4}" destId="{B669AB17-F947-4502-95CB-9AB6D2A8CC45}" srcOrd="3" destOrd="0" parTransId="{E2BD9554-BB32-4CC1-AD39-8920BF674CDC}" sibTransId="{2E3551B4-B517-4157-A23F-594E6300E2C6}"/>
    <dgm:cxn modelId="{7DCDD6C6-18EC-42CD-9C7E-F784ABCF6004}" srcId="{0AB926D6-8253-4868-8557-C7402820E1B4}" destId="{06686AEA-0B5F-4C3B-B58D-3C09B7F401E8}" srcOrd="2" destOrd="0" parTransId="{E707C2F7-9BAC-49CD-A692-4654C5A110F9}" sibTransId="{3939044D-9565-45F6-B663-2DFA70D4DE62}"/>
    <dgm:cxn modelId="{07FBB9D0-13BB-43B1-B0BA-E1A6D494D599}" type="presOf" srcId="{6A8B0481-DF88-4B52-BD6D-7D4DDD434F26}" destId="{A386A8BF-6C5A-4311-BD51-01746DD2A32B}" srcOrd="0" destOrd="0" presId="urn:microsoft.com/office/officeart/2018/5/layout/IconCircleLabelList"/>
    <dgm:cxn modelId="{8FBAD410-1C7B-46A3-BD89-8AE41E287898}" type="presParOf" srcId="{A43C8902-1A73-4CAA-94BF-2A98A963A392}" destId="{F6FCB574-C3C7-4463-9CAA-88FE79763324}" srcOrd="0" destOrd="0" presId="urn:microsoft.com/office/officeart/2018/5/layout/IconCircleLabelList"/>
    <dgm:cxn modelId="{334A6ECB-E327-461B-966F-66BA7775ABB3}" type="presParOf" srcId="{F6FCB574-C3C7-4463-9CAA-88FE79763324}" destId="{25727E6F-C0A4-48A2-A125-D66E2D89F673}" srcOrd="0" destOrd="0" presId="urn:microsoft.com/office/officeart/2018/5/layout/IconCircleLabelList"/>
    <dgm:cxn modelId="{7BD9F4CE-1C59-4A22-BCC5-143501938ABD}" type="presParOf" srcId="{F6FCB574-C3C7-4463-9CAA-88FE79763324}" destId="{6589E46F-D909-4DDD-A02F-61F22272EA02}" srcOrd="1" destOrd="0" presId="urn:microsoft.com/office/officeart/2018/5/layout/IconCircleLabelList"/>
    <dgm:cxn modelId="{5008866F-8D2B-4C35-B2A4-CBA995D9C776}" type="presParOf" srcId="{F6FCB574-C3C7-4463-9CAA-88FE79763324}" destId="{43BB663F-2B63-4CB8-9972-D3EFD3206AEE}" srcOrd="2" destOrd="0" presId="urn:microsoft.com/office/officeart/2018/5/layout/IconCircleLabelList"/>
    <dgm:cxn modelId="{49C30ED5-7E94-4A78-96B8-126C1687DEE5}" type="presParOf" srcId="{F6FCB574-C3C7-4463-9CAA-88FE79763324}" destId="{A386A8BF-6C5A-4311-BD51-01746DD2A32B}" srcOrd="3" destOrd="0" presId="urn:microsoft.com/office/officeart/2018/5/layout/IconCircleLabelList"/>
    <dgm:cxn modelId="{5E167995-DD72-4D8B-A3EE-99E10E4EF6A0}" type="presParOf" srcId="{A43C8902-1A73-4CAA-94BF-2A98A963A392}" destId="{899FD853-1ED1-49EF-9611-7A03725F1E42}" srcOrd="1" destOrd="0" presId="urn:microsoft.com/office/officeart/2018/5/layout/IconCircleLabelList"/>
    <dgm:cxn modelId="{030A4A84-5766-4ECD-A50D-EAE6D5AB47C8}" type="presParOf" srcId="{A43C8902-1A73-4CAA-94BF-2A98A963A392}" destId="{F1D36CB3-CCF9-45B5-B112-3ECE58857B31}" srcOrd="2" destOrd="0" presId="urn:microsoft.com/office/officeart/2018/5/layout/IconCircleLabelList"/>
    <dgm:cxn modelId="{29CD523E-0A90-46AE-A0D6-708E5F78A8D4}" type="presParOf" srcId="{F1D36CB3-CCF9-45B5-B112-3ECE58857B31}" destId="{216CB2B9-00A2-4E2B-AD11-8DFA972F779C}" srcOrd="0" destOrd="0" presId="urn:microsoft.com/office/officeart/2018/5/layout/IconCircleLabelList"/>
    <dgm:cxn modelId="{D6E78055-2D00-4C2A-A887-B031CEDB3B62}" type="presParOf" srcId="{F1D36CB3-CCF9-45B5-B112-3ECE58857B31}" destId="{C4D65E14-CD0D-44CC-9DEE-BAAF41B6CD53}" srcOrd="1" destOrd="0" presId="urn:microsoft.com/office/officeart/2018/5/layout/IconCircleLabelList"/>
    <dgm:cxn modelId="{1F2FB7B4-30AD-4820-87EF-11B83C092FBC}" type="presParOf" srcId="{F1D36CB3-CCF9-45B5-B112-3ECE58857B31}" destId="{DA07A346-BD23-4E49-9C91-BB2FC6E54918}" srcOrd="2" destOrd="0" presId="urn:microsoft.com/office/officeart/2018/5/layout/IconCircleLabelList"/>
    <dgm:cxn modelId="{2FC5BD4A-9EE2-4E27-84D1-132974688C5F}" type="presParOf" srcId="{F1D36CB3-CCF9-45B5-B112-3ECE58857B31}" destId="{94E56F64-9989-447B-8751-05576D7A6C9D}" srcOrd="3" destOrd="0" presId="urn:microsoft.com/office/officeart/2018/5/layout/IconCircleLabelList"/>
    <dgm:cxn modelId="{5302EF37-B690-41CA-997D-DB95DAB2DFAD}" type="presParOf" srcId="{A43C8902-1A73-4CAA-94BF-2A98A963A392}" destId="{24D33DFE-844F-444C-89C3-52A674C5A190}" srcOrd="3" destOrd="0" presId="urn:microsoft.com/office/officeart/2018/5/layout/IconCircleLabelList"/>
    <dgm:cxn modelId="{0F2D6D3B-67C3-43BD-8BE6-C27085A49D6E}" type="presParOf" srcId="{A43C8902-1A73-4CAA-94BF-2A98A963A392}" destId="{33E66A3F-B312-425C-BD47-BC07684413F4}" srcOrd="4" destOrd="0" presId="urn:microsoft.com/office/officeart/2018/5/layout/IconCircleLabelList"/>
    <dgm:cxn modelId="{A1F4503E-EEFF-456A-B45C-6FCF4FCE9178}" type="presParOf" srcId="{33E66A3F-B312-425C-BD47-BC07684413F4}" destId="{23C66CEE-1389-493B-B04D-B60E4FC273A2}" srcOrd="0" destOrd="0" presId="urn:microsoft.com/office/officeart/2018/5/layout/IconCircleLabelList"/>
    <dgm:cxn modelId="{25F38C71-95A7-49F3-98A6-582D5ED3F582}" type="presParOf" srcId="{33E66A3F-B312-425C-BD47-BC07684413F4}" destId="{3D557141-0822-4FE4-A4E5-3D5C9D6F551B}" srcOrd="1" destOrd="0" presId="urn:microsoft.com/office/officeart/2018/5/layout/IconCircleLabelList"/>
    <dgm:cxn modelId="{AEBFB283-5631-4A88-A449-4A162A3521AC}" type="presParOf" srcId="{33E66A3F-B312-425C-BD47-BC07684413F4}" destId="{A51FBE19-681D-413F-9407-84412C4C7A2A}" srcOrd="2" destOrd="0" presId="urn:microsoft.com/office/officeart/2018/5/layout/IconCircleLabelList"/>
    <dgm:cxn modelId="{954711FE-6F62-4B6E-91A4-F96E23340A4D}" type="presParOf" srcId="{33E66A3F-B312-425C-BD47-BC07684413F4}" destId="{8EC02495-066E-475E-BA48-0862553496B6}" srcOrd="3" destOrd="0" presId="urn:microsoft.com/office/officeart/2018/5/layout/IconCircleLabelList"/>
    <dgm:cxn modelId="{E9796201-5B15-4FAA-9472-364A8D657EA4}" type="presParOf" srcId="{A43C8902-1A73-4CAA-94BF-2A98A963A392}" destId="{3318F859-F6D6-4763-BBB5-799975872CF3}" srcOrd="5" destOrd="0" presId="urn:microsoft.com/office/officeart/2018/5/layout/IconCircleLabelList"/>
    <dgm:cxn modelId="{49263EF2-6512-484A-98D6-7730B14DAF77}" type="presParOf" srcId="{A43C8902-1A73-4CAA-94BF-2A98A963A392}" destId="{D6108F1C-87E4-4CE7-A9D8-D8072A4B9F60}" srcOrd="6" destOrd="0" presId="urn:microsoft.com/office/officeart/2018/5/layout/IconCircleLabelList"/>
    <dgm:cxn modelId="{F9FEB225-7E3D-4195-A730-41E36DF9D01E}" type="presParOf" srcId="{D6108F1C-87E4-4CE7-A9D8-D8072A4B9F60}" destId="{8859C40E-7372-471D-A155-4F3FD9DEB355}" srcOrd="0" destOrd="0" presId="urn:microsoft.com/office/officeart/2018/5/layout/IconCircleLabelList"/>
    <dgm:cxn modelId="{C4DD97F6-0A9F-4308-93FC-F0E21EF3E4C8}" type="presParOf" srcId="{D6108F1C-87E4-4CE7-A9D8-D8072A4B9F60}" destId="{5F941D21-0D92-4DC2-BDE0-BB5146229401}" srcOrd="1" destOrd="0" presId="urn:microsoft.com/office/officeart/2018/5/layout/IconCircleLabelList"/>
    <dgm:cxn modelId="{6DC6AEA8-78A7-4C86-B14A-9D5ABCB0B56E}" type="presParOf" srcId="{D6108F1C-87E4-4CE7-A9D8-D8072A4B9F60}" destId="{ED6D1B34-7891-4739-A0FD-73005239374A}" srcOrd="2" destOrd="0" presId="urn:microsoft.com/office/officeart/2018/5/layout/IconCircleLabelList"/>
    <dgm:cxn modelId="{EF43FB2F-26E1-4BDD-82A6-845EF75C321C}" type="presParOf" srcId="{D6108F1C-87E4-4CE7-A9D8-D8072A4B9F60}" destId="{5FB421BC-EA90-43F7-B226-844A8D1F49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215B8CC-BD93-4E78-B41B-734FA1AC8F89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FA80FF-F3CE-4ACD-BE86-17D8C839CC68}">
      <dgm:prSet/>
      <dgm:spPr/>
      <dgm:t>
        <a:bodyPr/>
        <a:lstStyle/>
        <a:p>
          <a:r>
            <a:rPr lang="en-US"/>
            <a:t>Application Security Testing in Production!</a:t>
          </a:r>
        </a:p>
      </dgm:t>
    </dgm:pt>
    <dgm:pt modelId="{73265421-4C45-4A72-8DCC-511495D6DCFD}" type="parTrans" cxnId="{8F3BCE78-682D-4040-8ECA-E36AA2B25256}">
      <dgm:prSet/>
      <dgm:spPr/>
      <dgm:t>
        <a:bodyPr/>
        <a:lstStyle/>
        <a:p>
          <a:endParaRPr lang="en-US"/>
        </a:p>
      </dgm:t>
    </dgm:pt>
    <dgm:pt modelId="{BFDCDA1B-B671-4E03-973F-9BAC8A3534C9}" type="sibTrans" cxnId="{8F3BCE78-682D-4040-8ECA-E36AA2B25256}">
      <dgm:prSet/>
      <dgm:spPr/>
      <dgm:t>
        <a:bodyPr/>
        <a:lstStyle/>
        <a:p>
          <a:endParaRPr lang="en-US"/>
        </a:p>
      </dgm:t>
    </dgm:pt>
    <dgm:pt modelId="{A800F17F-C3DA-4208-8399-8098C4B84990}">
      <dgm:prSet/>
      <dgm:spPr/>
      <dgm:t>
        <a:bodyPr/>
        <a:lstStyle/>
        <a:p>
          <a:r>
            <a:rPr lang="en-US" dirty="0"/>
            <a:t>Pro Bug bounty hunters earn between $10,000-$500,000/year as hunters - BugCrowd</a:t>
          </a:r>
        </a:p>
      </dgm:t>
    </dgm:pt>
    <dgm:pt modelId="{D4635A84-C6D2-40A5-8125-F81E0AB4FCB7}" type="parTrans" cxnId="{DA3BB612-807F-497B-A5A9-A2329C213E99}">
      <dgm:prSet/>
      <dgm:spPr/>
      <dgm:t>
        <a:bodyPr/>
        <a:lstStyle/>
        <a:p>
          <a:endParaRPr lang="en-US"/>
        </a:p>
      </dgm:t>
    </dgm:pt>
    <dgm:pt modelId="{DE7C6746-FDE7-4E5A-A683-7860B14D34DB}" type="sibTrans" cxnId="{DA3BB612-807F-497B-A5A9-A2329C213E99}">
      <dgm:prSet/>
      <dgm:spPr/>
      <dgm:t>
        <a:bodyPr/>
        <a:lstStyle/>
        <a:p>
          <a:endParaRPr lang="en-US"/>
        </a:p>
      </dgm:t>
    </dgm:pt>
    <dgm:pt modelId="{A41EFD8B-65DC-4AB0-B99B-4B39D2AC7A5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www.hackerone.com</a:t>
          </a:r>
          <a:endParaRPr lang="en-US"/>
        </a:p>
      </dgm:t>
    </dgm:pt>
    <dgm:pt modelId="{D5C70DC2-9FF9-466F-8876-330D877A04D3}" type="parTrans" cxnId="{968A3BB5-DD2D-4984-B836-22A53AFF6562}">
      <dgm:prSet/>
      <dgm:spPr/>
      <dgm:t>
        <a:bodyPr/>
        <a:lstStyle/>
        <a:p>
          <a:endParaRPr lang="en-US"/>
        </a:p>
      </dgm:t>
    </dgm:pt>
    <dgm:pt modelId="{753B668F-944E-459A-BC43-1DB84AA382D7}" type="sibTrans" cxnId="{968A3BB5-DD2D-4984-B836-22A53AFF6562}">
      <dgm:prSet/>
      <dgm:spPr/>
      <dgm:t>
        <a:bodyPr/>
        <a:lstStyle/>
        <a:p>
          <a:endParaRPr lang="en-US"/>
        </a:p>
      </dgm:t>
    </dgm:pt>
    <dgm:pt modelId="{BC00D6B7-44B7-4FF0-8C7C-1BDE22CA4FA6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www.bugcrowd.com</a:t>
          </a:r>
          <a:endParaRPr lang="en-US" dirty="0"/>
        </a:p>
      </dgm:t>
    </dgm:pt>
    <dgm:pt modelId="{42B37DF2-D7B1-46FD-AE52-CF2BEF63980A}" type="parTrans" cxnId="{A859B9F2-250E-432B-9663-A567BF59ACAA}">
      <dgm:prSet/>
      <dgm:spPr/>
      <dgm:t>
        <a:bodyPr/>
        <a:lstStyle/>
        <a:p>
          <a:endParaRPr lang="en-US"/>
        </a:p>
      </dgm:t>
    </dgm:pt>
    <dgm:pt modelId="{C8A04267-E72E-43D1-AF67-F91A50D7732F}" type="sibTrans" cxnId="{A859B9F2-250E-432B-9663-A567BF59ACAA}">
      <dgm:prSet/>
      <dgm:spPr/>
      <dgm:t>
        <a:bodyPr/>
        <a:lstStyle/>
        <a:p>
          <a:endParaRPr lang="en-US"/>
        </a:p>
      </dgm:t>
    </dgm:pt>
    <dgm:pt modelId="{D1B186BA-06B3-4152-8CC0-5933FAF77DFF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https://www.hacker101.com/</a:t>
          </a:r>
          <a:endParaRPr lang="en-US"/>
        </a:p>
      </dgm:t>
    </dgm:pt>
    <dgm:pt modelId="{A7965CAF-4257-44EE-914E-F93F238EA91F}" type="parTrans" cxnId="{88B2D7AD-3742-4A46-8F9B-2A8665B64EB3}">
      <dgm:prSet/>
      <dgm:spPr/>
      <dgm:t>
        <a:bodyPr/>
        <a:lstStyle/>
        <a:p>
          <a:endParaRPr lang="en-US"/>
        </a:p>
      </dgm:t>
    </dgm:pt>
    <dgm:pt modelId="{78975FAA-AC7A-4E77-9344-6E1C48340F9A}" type="sibTrans" cxnId="{88B2D7AD-3742-4A46-8F9B-2A8665B64EB3}">
      <dgm:prSet/>
      <dgm:spPr/>
      <dgm:t>
        <a:bodyPr/>
        <a:lstStyle/>
        <a:p>
          <a:endParaRPr lang="en-US"/>
        </a:p>
      </dgm:t>
    </dgm:pt>
    <dgm:pt modelId="{B4132ED9-7CA2-4850-B6FB-1076B3FF2096}" type="pres">
      <dgm:prSet presAssocID="{8215B8CC-BD93-4E78-B41B-734FA1AC8F89}" presName="linear" presStyleCnt="0">
        <dgm:presLayoutVars>
          <dgm:animLvl val="lvl"/>
          <dgm:resizeHandles val="exact"/>
        </dgm:presLayoutVars>
      </dgm:prSet>
      <dgm:spPr/>
    </dgm:pt>
    <dgm:pt modelId="{A81294D4-1C67-4F3C-89B5-5C6681343515}" type="pres">
      <dgm:prSet presAssocID="{EEFA80FF-F3CE-4ACD-BE86-17D8C839CC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6FCBAEC-72D7-46B7-A95F-F4C417B04487}" type="pres">
      <dgm:prSet presAssocID="{BFDCDA1B-B671-4E03-973F-9BAC8A3534C9}" presName="spacer" presStyleCnt="0"/>
      <dgm:spPr/>
    </dgm:pt>
    <dgm:pt modelId="{0406DA2A-9281-4BB9-986E-5757B4E6473C}" type="pres">
      <dgm:prSet presAssocID="{A800F17F-C3DA-4208-8399-8098C4B849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913C5D6-8A8B-4D0A-AB18-D785B1816329}" type="pres">
      <dgm:prSet presAssocID="{DE7C6746-FDE7-4E5A-A683-7860B14D34DB}" presName="spacer" presStyleCnt="0"/>
      <dgm:spPr/>
    </dgm:pt>
    <dgm:pt modelId="{53904F47-4E72-4BA1-8F22-CFCD7C74B1C2}" type="pres">
      <dgm:prSet presAssocID="{A41EFD8B-65DC-4AB0-B99B-4B39D2AC7A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9D089BD-4F03-4041-8701-A3ACFA061810}" type="pres">
      <dgm:prSet presAssocID="{753B668F-944E-459A-BC43-1DB84AA382D7}" presName="spacer" presStyleCnt="0"/>
      <dgm:spPr/>
    </dgm:pt>
    <dgm:pt modelId="{7CB3351F-BB16-4B5C-A468-1616989227D6}" type="pres">
      <dgm:prSet presAssocID="{BC00D6B7-44B7-4FF0-8C7C-1BDE22CA4FA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8DDEA9-F7E9-42FE-9118-9C292FA5D99E}" type="pres">
      <dgm:prSet presAssocID="{C8A04267-E72E-43D1-AF67-F91A50D7732F}" presName="spacer" presStyleCnt="0"/>
      <dgm:spPr/>
    </dgm:pt>
    <dgm:pt modelId="{34685479-09C0-4739-AA4F-19E784F813E1}" type="pres">
      <dgm:prSet presAssocID="{D1B186BA-06B3-4152-8CC0-5933FAF77D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F1CDF10-4E66-47B7-9968-3A5C661DA73E}" type="presOf" srcId="{BC00D6B7-44B7-4FF0-8C7C-1BDE22CA4FA6}" destId="{7CB3351F-BB16-4B5C-A468-1616989227D6}" srcOrd="0" destOrd="0" presId="urn:microsoft.com/office/officeart/2005/8/layout/vList2"/>
    <dgm:cxn modelId="{DA3BB612-807F-497B-A5A9-A2329C213E99}" srcId="{8215B8CC-BD93-4E78-B41B-734FA1AC8F89}" destId="{A800F17F-C3DA-4208-8399-8098C4B84990}" srcOrd="1" destOrd="0" parTransId="{D4635A84-C6D2-40A5-8125-F81E0AB4FCB7}" sibTransId="{DE7C6746-FDE7-4E5A-A683-7860B14D34DB}"/>
    <dgm:cxn modelId="{455B631A-1F57-4ECD-B800-79240D68DAFE}" type="presOf" srcId="{EEFA80FF-F3CE-4ACD-BE86-17D8C839CC68}" destId="{A81294D4-1C67-4F3C-89B5-5C6681343515}" srcOrd="0" destOrd="0" presId="urn:microsoft.com/office/officeart/2005/8/layout/vList2"/>
    <dgm:cxn modelId="{F9CD712D-9DC8-4BC4-AADC-083B892D81AE}" type="presOf" srcId="{8215B8CC-BD93-4E78-B41B-734FA1AC8F89}" destId="{B4132ED9-7CA2-4850-B6FB-1076B3FF2096}" srcOrd="0" destOrd="0" presId="urn:microsoft.com/office/officeart/2005/8/layout/vList2"/>
    <dgm:cxn modelId="{8F3BCE78-682D-4040-8ECA-E36AA2B25256}" srcId="{8215B8CC-BD93-4E78-B41B-734FA1AC8F89}" destId="{EEFA80FF-F3CE-4ACD-BE86-17D8C839CC68}" srcOrd="0" destOrd="0" parTransId="{73265421-4C45-4A72-8DCC-511495D6DCFD}" sibTransId="{BFDCDA1B-B671-4E03-973F-9BAC8A3534C9}"/>
    <dgm:cxn modelId="{BFB0DB9C-51EA-443C-9809-2F5B1FC142CB}" type="presOf" srcId="{A41EFD8B-65DC-4AB0-B99B-4B39D2AC7A52}" destId="{53904F47-4E72-4BA1-8F22-CFCD7C74B1C2}" srcOrd="0" destOrd="0" presId="urn:microsoft.com/office/officeart/2005/8/layout/vList2"/>
    <dgm:cxn modelId="{612204AC-15D3-4F0B-9504-37F481834A88}" type="presOf" srcId="{A800F17F-C3DA-4208-8399-8098C4B84990}" destId="{0406DA2A-9281-4BB9-986E-5757B4E6473C}" srcOrd="0" destOrd="0" presId="urn:microsoft.com/office/officeart/2005/8/layout/vList2"/>
    <dgm:cxn modelId="{88B2D7AD-3742-4A46-8F9B-2A8665B64EB3}" srcId="{8215B8CC-BD93-4E78-B41B-734FA1AC8F89}" destId="{D1B186BA-06B3-4152-8CC0-5933FAF77DFF}" srcOrd="4" destOrd="0" parTransId="{A7965CAF-4257-44EE-914E-F93F238EA91F}" sibTransId="{78975FAA-AC7A-4E77-9344-6E1C48340F9A}"/>
    <dgm:cxn modelId="{968A3BB5-DD2D-4984-B836-22A53AFF6562}" srcId="{8215B8CC-BD93-4E78-B41B-734FA1AC8F89}" destId="{A41EFD8B-65DC-4AB0-B99B-4B39D2AC7A52}" srcOrd="2" destOrd="0" parTransId="{D5C70DC2-9FF9-466F-8876-330D877A04D3}" sibTransId="{753B668F-944E-459A-BC43-1DB84AA382D7}"/>
    <dgm:cxn modelId="{A1E0B1BC-8DE4-421D-8057-93F19B94D9E2}" type="presOf" srcId="{D1B186BA-06B3-4152-8CC0-5933FAF77DFF}" destId="{34685479-09C0-4739-AA4F-19E784F813E1}" srcOrd="0" destOrd="0" presId="urn:microsoft.com/office/officeart/2005/8/layout/vList2"/>
    <dgm:cxn modelId="{A859B9F2-250E-432B-9663-A567BF59ACAA}" srcId="{8215B8CC-BD93-4E78-B41B-734FA1AC8F89}" destId="{BC00D6B7-44B7-4FF0-8C7C-1BDE22CA4FA6}" srcOrd="3" destOrd="0" parTransId="{42B37DF2-D7B1-46FD-AE52-CF2BEF63980A}" sibTransId="{C8A04267-E72E-43D1-AF67-F91A50D7732F}"/>
    <dgm:cxn modelId="{C0E8E99B-D1FD-44BB-BC83-1BF18E2D819E}" type="presParOf" srcId="{B4132ED9-7CA2-4850-B6FB-1076B3FF2096}" destId="{A81294D4-1C67-4F3C-89B5-5C6681343515}" srcOrd="0" destOrd="0" presId="urn:microsoft.com/office/officeart/2005/8/layout/vList2"/>
    <dgm:cxn modelId="{D47438AD-BEAB-4663-9395-398F37D2CCBC}" type="presParOf" srcId="{B4132ED9-7CA2-4850-B6FB-1076B3FF2096}" destId="{D6FCBAEC-72D7-46B7-A95F-F4C417B04487}" srcOrd="1" destOrd="0" presId="urn:microsoft.com/office/officeart/2005/8/layout/vList2"/>
    <dgm:cxn modelId="{16B512E4-59CE-4360-AAB4-30E48ED9A364}" type="presParOf" srcId="{B4132ED9-7CA2-4850-B6FB-1076B3FF2096}" destId="{0406DA2A-9281-4BB9-986E-5757B4E6473C}" srcOrd="2" destOrd="0" presId="urn:microsoft.com/office/officeart/2005/8/layout/vList2"/>
    <dgm:cxn modelId="{6CFB3D2E-C4D0-4408-B134-158FC7320A05}" type="presParOf" srcId="{B4132ED9-7CA2-4850-B6FB-1076B3FF2096}" destId="{0913C5D6-8A8B-4D0A-AB18-D785B1816329}" srcOrd="3" destOrd="0" presId="urn:microsoft.com/office/officeart/2005/8/layout/vList2"/>
    <dgm:cxn modelId="{248805BC-6F0D-477F-B1AB-57DD025284B3}" type="presParOf" srcId="{B4132ED9-7CA2-4850-B6FB-1076B3FF2096}" destId="{53904F47-4E72-4BA1-8F22-CFCD7C74B1C2}" srcOrd="4" destOrd="0" presId="urn:microsoft.com/office/officeart/2005/8/layout/vList2"/>
    <dgm:cxn modelId="{B52E68F4-16EE-40FF-ACF3-C01A31668094}" type="presParOf" srcId="{B4132ED9-7CA2-4850-B6FB-1076B3FF2096}" destId="{29D089BD-4F03-4041-8701-A3ACFA061810}" srcOrd="5" destOrd="0" presId="urn:microsoft.com/office/officeart/2005/8/layout/vList2"/>
    <dgm:cxn modelId="{354BF12F-0F54-40BA-B184-B9547DA1E525}" type="presParOf" srcId="{B4132ED9-7CA2-4850-B6FB-1076B3FF2096}" destId="{7CB3351F-BB16-4B5C-A468-1616989227D6}" srcOrd="6" destOrd="0" presId="urn:microsoft.com/office/officeart/2005/8/layout/vList2"/>
    <dgm:cxn modelId="{E2D86AC7-F0D1-42F4-B2AF-04F5B434EB4F}" type="presParOf" srcId="{B4132ED9-7CA2-4850-B6FB-1076B3FF2096}" destId="{CA8DDEA9-F7E9-42FE-9118-9C292FA5D99E}" srcOrd="7" destOrd="0" presId="urn:microsoft.com/office/officeart/2005/8/layout/vList2"/>
    <dgm:cxn modelId="{AE208A5B-908A-4D8B-A0BF-657701EED963}" type="presParOf" srcId="{B4132ED9-7CA2-4850-B6FB-1076B3FF2096}" destId="{34685479-09C0-4739-AA4F-19E784F813E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D8391-BD81-4D5A-8DFA-009AC24C905C}">
      <dsp:nvSpPr>
        <dsp:cNvPr id="0" name=""/>
        <dsp:cNvSpPr/>
      </dsp:nvSpPr>
      <dsp:spPr>
        <a:xfrm>
          <a:off x="1159" y="547747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What is a Hacker?</a:t>
          </a:r>
          <a:endParaRPr lang="en-US" sz="1700" kern="1200" dirty="0"/>
        </a:p>
      </dsp:txBody>
      <dsp:txXfrm>
        <a:off x="477391" y="547747"/>
        <a:ext cx="1428696" cy="952463"/>
      </dsp:txXfrm>
    </dsp:sp>
    <dsp:sp modelId="{6E598C66-BBFE-4472-9B55-6477D65D3A1C}">
      <dsp:nvSpPr>
        <dsp:cNvPr id="0" name=""/>
        <dsp:cNvSpPr/>
      </dsp:nvSpPr>
      <dsp:spPr>
        <a:xfrm>
          <a:off x="2072767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What makes a hacker ethical</a:t>
          </a:r>
          <a:endParaRPr lang="en-US" sz="800" kern="1200" dirty="0"/>
        </a:p>
      </dsp:txBody>
      <dsp:txXfrm>
        <a:off x="2468039" y="628706"/>
        <a:ext cx="1185818" cy="790544"/>
      </dsp:txXfrm>
    </dsp:sp>
    <dsp:sp modelId="{D365A4F5-602D-444F-8B72-A3E2C38541AB}">
      <dsp:nvSpPr>
        <dsp:cNvPr id="0" name=""/>
        <dsp:cNvSpPr/>
      </dsp:nvSpPr>
      <dsp:spPr>
        <a:xfrm>
          <a:off x="3772438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Mindset of a hacker?</a:t>
          </a:r>
          <a:endParaRPr lang="en-US" sz="800" kern="1200" dirty="0"/>
        </a:p>
      </dsp:txBody>
      <dsp:txXfrm>
        <a:off x="4167710" y="628706"/>
        <a:ext cx="1185818" cy="790544"/>
      </dsp:txXfrm>
    </dsp:sp>
    <dsp:sp modelId="{7D391155-0165-41A9-B0D3-0BB6B57C195E}">
      <dsp:nvSpPr>
        <dsp:cNvPr id="0" name=""/>
        <dsp:cNvSpPr/>
      </dsp:nvSpPr>
      <dsp:spPr>
        <a:xfrm>
          <a:off x="5472110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Who Do Hackers Target?</a:t>
          </a:r>
        </a:p>
      </dsp:txBody>
      <dsp:txXfrm>
        <a:off x="5867382" y="628706"/>
        <a:ext cx="1185818" cy="790544"/>
      </dsp:txXfrm>
    </dsp:sp>
    <dsp:sp modelId="{1E1C956A-43B7-4367-9B0B-E8514D943511}">
      <dsp:nvSpPr>
        <dsp:cNvPr id="0" name=""/>
        <dsp:cNvSpPr/>
      </dsp:nvSpPr>
      <dsp:spPr>
        <a:xfrm>
          <a:off x="7171781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Types of Cyber Security Professionals</a:t>
          </a:r>
        </a:p>
      </dsp:txBody>
      <dsp:txXfrm>
        <a:off x="7567053" y="628706"/>
        <a:ext cx="1185818" cy="790544"/>
      </dsp:txXfrm>
    </dsp:sp>
    <dsp:sp modelId="{0CA30A97-F861-4A3E-BE68-39B3E178B37D}">
      <dsp:nvSpPr>
        <dsp:cNvPr id="0" name=""/>
        <dsp:cNvSpPr/>
      </dsp:nvSpPr>
      <dsp:spPr>
        <a:xfrm>
          <a:off x="8871452" y="628706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Defense in Depth</a:t>
          </a:r>
        </a:p>
      </dsp:txBody>
      <dsp:txXfrm>
        <a:off x="9266724" y="628706"/>
        <a:ext cx="1185818" cy="790544"/>
      </dsp:txXfrm>
    </dsp:sp>
    <dsp:sp modelId="{814BCCA3-68D5-4932-8D9F-66980B420DE0}">
      <dsp:nvSpPr>
        <dsp:cNvPr id="0" name=""/>
        <dsp:cNvSpPr/>
      </dsp:nvSpPr>
      <dsp:spPr>
        <a:xfrm>
          <a:off x="1159" y="1633555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 To Ethical Hacking</a:t>
          </a:r>
          <a:endParaRPr lang="en-US" sz="1700" kern="1200" dirty="0"/>
        </a:p>
      </dsp:txBody>
      <dsp:txXfrm>
        <a:off x="477391" y="1633555"/>
        <a:ext cx="1428696" cy="952463"/>
      </dsp:txXfrm>
    </dsp:sp>
    <dsp:sp modelId="{0CA47B27-3FFC-4EAA-A455-9F6039777386}">
      <dsp:nvSpPr>
        <dsp:cNvPr id="0" name=""/>
        <dsp:cNvSpPr/>
      </dsp:nvSpPr>
      <dsp:spPr>
        <a:xfrm>
          <a:off x="2072767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Pre-Engagement</a:t>
          </a:r>
          <a:endParaRPr lang="en-US" sz="800" kern="1200" dirty="0"/>
        </a:p>
      </dsp:txBody>
      <dsp:txXfrm>
        <a:off x="2468039" y="1714515"/>
        <a:ext cx="1185818" cy="790544"/>
      </dsp:txXfrm>
    </dsp:sp>
    <dsp:sp modelId="{E562321C-3D2C-4330-A8F8-B47BED9EE865}">
      <dsp:nvSpPr>
        <dsp:cNvPr id="0" name=""/>
        <dsp:cNvSpPr/>
      </dsp:nvSpPr>
      <dsp:spPr>
        <a:xfrm>
          <a:off x="3824116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Intelligence Gathering</a:t>
          </a:r>
        </a:p>
      </dsp:txBody>
      <dsp:txXfrm>
        <a:off x="4219388" y="1714515"/>
        <a:ext cx="1185818" cy="790544"/>
      </dsp:txXfrm>
    </dsp:sp>
    <dsp:sp modelId="{52B47320-346C-4251-802B-0937EC85513F}">
      <dsp:nvSpPr>
        <dsp:cNvPr id="0" name=""/>
        <dsp:cNvSpPr/>
      </dsp:nvSpPr>
      <dsp:spPr>
        <a:xfrm>
          <a:off x="5472110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Threat Modeling/Vulnerability Analysis</a:t>
          </a:r>
          <a:endParaRPr lang="en-US" sz="800" kern="1200" dirty="0"/>
        </a:p>
      </dsp:txBody>
      <dsp:txXfrm>
        <a:off x="5867382" y="1714515"/>
        <a:ext cx="1185818" cy="790544"/>
      </dsp:txXfrm>
    </dsp:sp>
    <dsp:sp modelId="{F4D43D90-1921-4456-8F19-F6276E32B749}">
      <dsp:nvSpPr>
        <dsp:cNvPr id="0" name=""/>
        <dsp:cNvSpPr/>
      </dsp:nvSpPr>
      <dsp:spPr>
        <a:xfrm>
          <a:off x="7171781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Exploitation/Post-Exploitation</a:t>
          </a:r>
          <a:endParaRPr lang="en-US" sz="800" kern="1200" dirty="0"/>
        </a:p>
      </dsp:txBody>
      <dsp:txXfrm>
        <a:off x="7567053" y="1714515"/>
        <a:ext cx="1185818" cy="790544"/>
      </dsp:txXfrm>
    </dsp:sp>
    <dsp:sp modelId="{7613D897-414A-46E3-8AA8-F300D97E63AB}">
      <dsp:nvSpPr>
        <dsp:cNvPr id="0" name=""/>
        <dsp:cNvSpPr/>
      </dsp:nvSpPr>
      <dsp:spPr>
        <a:xfrm>
          <a:off x="8871452" y="1714515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Reporting</a:t>
          </a:r>
          <a:endParaRPr lang="en-US" sz="800" kern="1200" dirty="0"/>
        </a:p>
      </dsp:txBody>
      <dsp:txXfrm>
        <a:off x="9266724" y="1714515"/>
        <a:ext cx="1185818" cy="790544"/>
      </dsp:txXfrm>
    </dsp:sp>
    <dsp:sp modelId="{D261818C-88ED-4593-8DC9-E11AC2E6D83C}">
      <dsp:nvSpPr>
        <dsp:cNvPr id="0" name=""/>
        <dsp:cNvSpPr/>
      </dsp:nvSpPr>
      <dsp:spPr>
        <a:xfrm>
          <a:off x="1159" y="2719364"/>
          <a:ext cx="2381159" cy="9524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Ethical Hacking What’s next?</a:t>
          </a:r>
          <a:endParaRPr lang="en-US" sz="1700" kern="1200" dirty="0"/>
        </a:p>
      </dsp:txBody>
      <dsp:txXfrm>
        <a:off x="477391" y="2719364"/>
        <a:ext cx="1428696" cy="952463"/>
      </dsp:txXfrm>
    </dsp:sp>
    <dsp:sp modelId="{947BD195-105E-4BE9-80CD-F6EE57136DDB}">
      <dsp:nvSpPr>
        <dsp:cNvPr id="0" name=""/>
        <dsp:cNvSpPr/>
      </dsp:nvSpPr>
      <dsp:spPr>
        <a:xfrm>
          <a:off x="2072767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Training Begins!</a:t>
          </a:r>
          <a:endParaRPr lang="en-US" sz="800" kern="1200" dirty="0"/>
        </a:p>
      </dsp:txBody>
      <dsp:txXfrm>
        <a:off x="2468039" y="2800323"/>
        <a:ext cx="1185818" cy="790544"/>
      </dsp:txXfrm>
    </dsp:sp>
    <dsp:sp modelId="{8BE20843-92CF-4232-AA72-D8451303CE0D}">
      <dsp:nvSpPr>
        <dsp:cNvPr id="0" name=""/>
        <dsp:cNvSpPr/>
      </dsp:nvSpPr>
      <dsp:spPr>
        <a:xfrm>
          <a:off x="3772438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Websites For Learning Hacking</a:t>
          </a:r>
        </a:p>
      </dsp:txBody>
      <dsp:txXfrm>
        <a:off x="4167710" y="2800323"/>
        <a:ext cx="1185818" cy="790544"/>
      </dsp:txXfrm>
    </dsp:sp>
    <dsp:sp modelId="{C1E06938-53E2-4AFE-9DAF-4F25BF972A19}">
      <dsp:nvSpPr>
        <dsp:cNvPr id="0" name=""/>
        <dsp:cNvSpPr/>
      </dsp:nvSpPr>
      <dsp:spPr>
        <a:xfrm>
          <a:off x="5472110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Capture The Flag!</a:t>
          </a:r>
          <a:endParaRPr lang="en-US" sz="800" kern="1200" dirty="0"/>
        </a:p>
      </dsp:txBody>
      <dsp:txXfrm>
        <a:off x="5867382" y="2800323"/>
        <a:ext cx="1185818" cy="790544"/>
      </dsp:txXfrm>
    </dsp:sp>
    <dsp:sp modelId="{14FB3F65-3227-4D31-907F-279D5387B2B6}">
      <dsp:nvSpPr>
        <dsp:cNvPr id="0" name=""/>
        <dsp:cNvSpPr/>
      </dsp:nvSpPr>
      <dsp:spPr>
        <a:xfrm>
          <a:off x="7171781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Bug Bounty Hunting</a:t>
          </a:r>
          <a:endParaRPr lang="en-US" sz="800" kern="1200" dirty="0"/>
        </a:p>
      </dsp:txBody>
      <dsp:txXfrm>
        <a:off x="7567053" y="2800323"/>
        <a:ext cx="1185818" cy="790544"/>
      </dsp:txXfrm>
    </dsp:sp>
    <dsp:sp modelId="{0BFF47DD-92C0-45CE-A162-DAC579D5150A}">
      <dsp:nvSpPr>
        <dsp:cNvPr id="0" name=""/>
        <dsp:cNvSpPr/>
      </dsp:nvSpPr>
      <dsp:spPr>
        <a:xfrm>
          <a:off x="8871452" y="2800323"/>
          <a:ext cx="1976362" cy="7905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Getting started in or enhancing your career in Cyber Security</a:t>
          </a:r>
        </a:p>
      </dsp:txBody>
      <dsp:txXfrm>
        <a:off x="9266724" y="2800323"/>
        <a:ext cx="1185818" cy="7905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D7BD1-F5B8-45FC-82DB-A5B32D27220A}">
      <dsp:nvSpPr>
        <dsp:cNvPr id="0" name=""/>
        <dsp:cNvSpPr/>
      </dsp:nvSpPr>
      <dsp:spPr>
        <a:xfrm>
          <a:off x="650465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hlinkClick xmlns:r="http://schemas.openxmlformats.org/officeDocument/2006/relationships" r:id="rId1"/>
            </a:rPr>
            <a:t>HackTheBox</a:t>
          </a:r>
          <a:endParaRPr lang="en-US" sz="1700" kern="1200" dirty="0"/>
        </a:p>
      </dsp:txBody>
      <dsp:txXfrm>
        <a:off x="650465" y="1665"/>
        <a:ext cx="1541565" cy="924939"/>
      </dsp:txXfrm>
    </dsp:sp>
    <dsp:sp modelId="{9525FBC0-D56D-4046-B19D-69F004B578ED}">
      <dsp:nvSpPr>
        <dsp:cNvPr id="0" name=""/>
        <dsp:cNvSpPr/>
      </dsp:nvSpPr>
      <dsp:spPr>
        <a:xfrm>
          <a:off x="2346187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2"/>
            </a:rPr>
            <a:t>CTF365</a:t>
          </a:r>
          <a:endParaRPr lang="en-US" sz="1700" kern="1200"/>
        </a:p>
      </dsp:txBody>
      <dsp:txXfrm>
        <a:off x="2346187" y="1665"/>
        <a:ext cx="1541565" cy="924939"/>
      </dsp:txXfrm>
    </dsp:sp>
    <dsp:sp modelId="{D9C585F0-E9E7-4AF8-A3BA-5EB0EC36F256}">
      <dsp:nvSpPr>
        <dsp:cNvPr id="0" name=""/>
        <dsp:cNvSpPr/>
      </dsp:nvSpPr>
      <dsp:spPr>
        <a:xfrm>
          <a:off x="4041908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3"/>
            </a:rPr>
            <a:t>OverTheWire</a:t>
          </a:r>
          <a:endParaRPr lang="en-US" sz="1700" kern="1200"/>
        </a:p>
      </dsp:txBody>
      <dsp:txXfrm>
        <a:off x="4041908" y="1665"/>
        <a:ext cx="1541565" cy="924939"/>
      </dsp:txXfrm>
    </dsp:sp>
    <dsp:sp modelId="{BEEE7723-FBCC-4A2B-B460-2B7020D03D39}">
      <dsp:nvSpPr>
        <dsp:cNvPr id="0" name=""/>
        <dsp:cNvSpPr/>
      </dsp:nvSpPr>
      <dsp:spPr>
        <a:xfrm>
          <a:off x="5737630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4"/>
            </a:rPr>
            <a:t>Vulnhub</a:t>
          </a:r>
          <a:endParaRPr lang="en-US" sz="1700" kern="1200"/>
        </a:p>
      </dsp:txBody>
      <dsp:txXfrm>
        <a:off x="5737630" y="1665"/>
        <a:ext cx="1541565" cy="924939"/>
      </dsp:txXfrm>
    </dsp:sp>
    <dsp:sp modelId="{7B62FAD6-C631-4E99-97FE-9C136F005D07}">
      <dsp:nvSpPr>
        <dsp:cNvPr id="0" name=""/>
        <dsp:cNvSpPr/>
      </dsp:nvSpPr>
      <dsp:spPr>
        <a:xfrm>
          <a:off x="7433352" y="1665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5"/>
            </a:rPr>
            <a:t>Pwnable.kr</a:t>
          </a:r>
          <a:endParaRPr lang="en-US" sz="1700" kern="1200"/>
        </a:p>
      </dsp:txBody>
      <dsp:txXfrm>
        <a:off x="7433352" y="1665"/>
        <a:ext cx="1541565" cy="924939"/>
      </dsp:txXfrm>
    </dsp:sp>
    <dsp:sp modelId="{87649533-DC3A-4E91-8D3C-ABD28471449C}">
      <dsp:nvSpPr>
        <dsp:cNvPr id="0" name=""/>
        <dsp:cNvSpPr/>
      </dsp:nvSpPr>
      <dsp:spPr>
        <a:xfrm>
          <a:off x="650465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3"/>
            </a:rPr>
            <a:t>HackThisSite</a:t>
          </a:r>
          <a:endParaRPr lang="en-US" sz="1700" kern="1200"/>
        </a:p>
      </dsp:txBody>
      <dsp:txXfrm>
        <a:off x="650465" y="1080760"/>
        <a:ext cx="1541565" cy="924939"/>
      </dsp:txXfrm>
    </dsp:sp>
    <dsp:sp modelId="{0FE2B7EA-95E4-4006-A868-CE0B8BBDFA03}">
      <dsp:nvSpPr>
        <dsp:cNvPr id="0" name=""/>
        <dsp:cNvSpPr/>
      </dsp:nvSpPr>
      <dsp:spPr>
        <a:xfrm>
          <a:off x="2346187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6"/>
            </a:rPr>
            <a:t>W3challs</a:t>
          </a:r>
          <a:endParaRPr lang="en-US" sz="1700" kern="1200"/>
        </a:p>
      </dsp:txBody>
      <dsp:txXfrm>
        <a:off x="2346187" y="1080760"/>
        <a:ext cx="1541565" cy="924939"/>
      </dsp:txXfrm>
    </dsp:sp>
    <dsp:sp modelId="{C1E9C84C-5BA8-4B64-B3F2-81B185EFA4F2}">
      <dsp:nvSpPr>
        <dsp:cNvPr id="0" name=""/>
        <dsp:cNvSpPr/>
      </dsp:nvSpPr>
      <dsp:spPr>
        <a:xfrm>
          <a:off x="4041908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7"/>
            </a:rPr>
            <a:t>HACK.ME</a:t>
          </a:r>
          <a:endParaRPr lang="en-US" sz="1700" kern="1200"/>
        </a:p>
      </dsp:txBody>
      <dsp:txXfrm>
        <a:off x="4041908" y="1080760"/>
        <a:ext cx="1541565" cy="924939"/>
      </dsp:txXfrm>
    </dsp:sp>
    <dsp:sp modelId="{DE53F744-C29D-46FB-A049-BD6616FAAA4C}">
      <dsp:nvSpPr>
        <dsp:cNvPr id="0" name=""/>
        <dsp:cNvSpPr/>
      </dsp:nvSpPr>
      <dsp:spPr>
        <a:xfrm>
          <a:off x="5737630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8"/>
            </a:rPr>
            <a:t>RingZer0 Team Online CTF</a:t>
          </a:r>
          <a:endParaRPr lang="en-US" sz="1700" kern="1200"/>
        </a:p>
      </dsp:txBody>
      <dsp:txXfrm>
        <a:off x="5737630" y="1080760"/>
        <a:ext cx="1541565" cy="924939"/>
      </dsp:txXfrm>
    </dsp:sp>
    <dsp:sp modelId="{3F027FE8-5F74-479D-87E7-26AB9ECB1F05}">
      <dsp:nvSpPr>
        <dsp:cNvPr id="0" name=""/>
        <dsp:cNvSpPr/>
      </dsp:nvSpPr>
      <dsp:spPr>
        <a:xfrm>
          <a:off x="7433352" y="1080760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9"/>
            </a:rPr>
            <a:t>Try2Hack</a:t>
          </a:r>
          <a:endParaRPr lang="en-US" sz="1700" kern="1200"/>
        </a:p>
      </dsp:txBody>
      <dsp:txXfrm>
        <a:off x="7433352" y="1080760"/>
        <a:ext cx="1541565" cy="924939"/>
      </dsp:txXfrm>
    </dsp:sp>
    <dsp:sp modelId="{4A9CBFDD-7E32-448F-B655-35A9712C69D3}">
      <dsp:nvSpPr>
        <dsp:cNvPr id="0" name=""/>
        <dsp:cNvSpPr/>
      </dsp:nvSpPr>
      <dsp:spPr>
        <a:xfrm>
          <a:off x="2346187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0"/>
            </a:rPr>
            <a:t>HackThis!!</a:t>
          </a:r>
          <a:endParaRPr lang="en-US" sz="1700" kern="1200"/>
        </a:p>
      </dsp:txBody>
      <dsp:txXfrm>
        <a:off x="2346187" y="2159856"/>
        <a:ext cx="1541565" cy="924939"/>
      </dsp:txXfrm>
    </dsp:sp>
    <dsp:sp modelId="{A648CC34-C2C9-4ABE-A1AA-0A6ECA72C67E}">
      <dsp:nvSpPr>
        <dsp:cNvPr id="0" name=""/>
        <dsp:cNvSpPr/>
      </dsp:nvSpPr>
      <dsp:spPr>
        <a:xfrm>
          <a:off x="4041908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1"/>
            </a:rPr>
            <a:t>Enigma Group</a:t>
          </a:r>
          <a:endParaRPr lang="en-US" sz="1700" kern="1200"/>
        </a:p>
      </dsp:txBody>
      <dsp:txXfrm>
        <a:off x="4041908" y="2159856"/>
        <a:ext cx="1541565" cy="924939"/>
      </dsp:txXfrm>
    </dsp:sp>
    <dsp:sp modelId="{56BC72AC-7A1D-4452-9023-DBD11F06C5D8}">
      <dsp:nvSpPr>
        <dsp:cNvPr id="0" name=""/>
        <dsp:cNvSpPr/>
      </dsp:nvSpPr>
      <dsp:spPr>
        <a:xfrm>
          <a:off x="5737630" y="2159856"/>
          <a:ext cx="1541565" cy="92493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hlinkClick xmlns:r="http://schemas.openxmlformats.org/officeDocument/2006/relationships" r:id="rId12"/>
            </a:rPr>
            <a:t>RootMe</a:t>
          </a:r>
          <a:endParaRPr lang="en-US" sz="1700" kern="1200"/>
        </a:p>
      </dsp:txBody>
      <dsp:txXfrm>
        <a:off x="5737630" y="2159856"/>
        <a:ext cx="1541565" cy="9249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28F69-B359-44D3-9BE3-1053134FDA84}">
      <dsp:nvSpPr>
        <dsp:cNvPr id="0" name=""/>
        <dsp:cNvSpPr/>
      </dsp:nvSpPr>
      <dsp:spPr>
        <a:xfrm>
          <a:off x="566941" y="2038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742460-AC02-4B1C-AE41-D93659AF36B0}">
      <dsp:nvSpPr>
        <dsp:cNvPr id="0" name=""/>
        <dsp:cNvSpPr/>
      </dsp:nvSpPr>
      <dsp:spPr>
        <a:xfrm>
          <a:off x="939879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6E47FB-5F7F-485E-BB92-FAFB44828E91}">
      <dsp:nvSpPr>
        <dsp:cNvPr id="0" name=""/>
        <dsp:cNvSpPr/>
      </dsp:nvSpPr>
      <dsp:spPr>
        <a:xfrm>
          <a:off x="7535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What is a hacker?</a:t>
          </a:r>
        </a:p>
      </dsp:txBody>
      <dsp:txXfrm>
        <a:off x="7535" y="2498841"/>
        <a:ext cx="2868750" cy="720000"/>
      </dsp:txXfrm>
    </dsp:sp>
    <dsp:sp modelId="{7BF2E816-3EFF-4692-B10D-5A2F9C2A88CD}">
      <dsp:nvSpPr>
        <dsp:cNvPr id="0" name=""/>
        <dsp:cNvSpPr/>
      </dsp:nvSpPr>
      <dsp:spPr>
        <a:xfrm>
          <a:off x="3937722" y="2038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1CD98A-34EA-4878-A4AE-A4691A2B1671}">
      <dsp:nvSpPr>
        <dsp:cNvPr id="0" name=""/>
        <dsp:cNvSpPr/>
      </dsp:nvSpPr>
      <dsp:spPr>
        <a:xfrm>
          <a:off x="4310660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334BD2-43AE-4B48-A24A-7183139D538B}">
      <dsp:nvSpPr>
        <dsp:cNvPr id="0" name=""/>
        <dsp:cNvSpPr/>
      </dsp:nvSpPr>
      <dsp:spPr>
        <a:xfrm>
          <a:off x="3378316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Ethical Hacking Lifecycle</a:t>
          </a:r>
        </a:p>
      </dsp:txBody>
      <dsp:txXfrm>
        <a:off x="3378316" y="2498841"/>
        <a:ext cx="2868750" cy="720000"/>
      </dsp:txXfrm>
    </dsp:sp>
    <dsp:sp modelId="{38982BD7-C7A2-41EB-933D-8EC07398F1A9}">
      <dsp:nvSpPr>
        <dsp:cNvPr id="0" name=""/>
        <dsp:cNvSpPr/>
      </dsp:nvSpPr>
      <dsp:spPr>
        <a:xfrm>
          <a:off x="7308504" y="2038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AF7A5E-3EF7-4B13-A743-BB386281CF96}">
      <dsp:nvSpPr>
        <dsp:cNvPr id="0" name=""/>
        <dsp:cNvSpPr/>
      </dsp:nvSpPr>
      <dsp:spPr>
        <a:xfrm>
          <a:off x="7681441" y="5767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78C25A-7E85-4594-864B-24FB386C1C5C}">
      <dsp:nvSpPr>
        <dsp:cNvPr id="0" name=""/>
        <dsp:cNvSpPr/>
      </dsp:nvSpPr>
      <dsp:spPr>
        <a:xfrm>
          <a:off x="6749097" y="24988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How to get started in </a:t>
          </a:r>
          <a:r>
            <a:rPr lang="en-US" sz="2100" kern="1200"/>
            <a:t>Ethical Hacking</a:t>
          </a:r>
          <a:endParaRPr lang="en-US" sz="2100" kern="1200" dirty="0"/>
        </a:p>
      </dsp:txBody>
      <dsp:txXfrm>
        <a:off x="6749097" y="2498841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5C458-BB0D-4D24-9A64-F4C97BD20CE8}">
      <dsp:nvSpPr>
        <dsp:cNvPr id="0" name=""/>
        <dsp:cNvSpPr/>
      </dsp:nvSpPr>
      <dsp:spPr>
        <a:xfrm rot="5400000">
          <a:off x="-227012" y="229410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532093"/>
        <a:ext cx="1059389" cy="454024"/>
      </dsp:txXfrm>
    </dsp:sp>
    <dsp:sp modelId="{194D07BD-20CE-4555-AF73-DC5DB1B673DA}">
      <dsp:nvSpPr>
        <dsp:cNvPr id="0" name=""/>
        <dsp:cNvSpPr/>
      </dsp:nvSpPr>
      <dsp:spPr>
        <a:xfrm rot="5400000">
          <a:off x="3591490" y="-2529702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Ethical Hacking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Network and Web Pen Testing</a:t>
          </a:r>
        </a:p>
      </dsp:txBody>
      <dsp:txXfrm rot="-5400000">
        <a:off x="1059390" y="50419"/>
        <a:ext cx="5999900" cy="887677"/>
      </dsp:txXfrm>
    </dsp:sp>
    <dsp:sp modelId="{B554D30F-5F05-4AAA-8D22-8FE710AAB0AA}">
      <dsp:nvSpPr>
        <dsp:cNvPr id="0" name=""/>
        <dsp:cNvSpPr/>
      </dsp:nvSpPr>
      <dsp:spPr>
        <a:xfrm rot="5400000">
          <a:off x="-227012" y="1547699"/>
          <a:ext cx="1513413" cy="1059389"/>
        </a:xfrm>
        <a:prstGeom prst="chevron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Blue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1850382"/>
        <a:ext cx="1059389" cy="454024"/>
      </dsp:txXfrm>
    </dsp:sp>
    <dsp:sp modelId="{643662CA-3FA1-4CF0-B759-F6527338CD7E}">
      <dsp:nvSpPr>
        <dsp:cNvPr id="0" name=""/>
        <dsp:cNvSpPr/>
      </dsp:nvSpPr>
      <dsp:spPr>
        <a:xfrm rot="5400000">
          <a:off x="3591490" y="-121141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Defense management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Antivirus, Encryption, Firewalls, SIEM, ETC</a:t>
          </a:r>
        </a:p>
      </dsp:txBody>
      <dsp:txXfrm rot="-5400000">
        <a:off x="1059390" y="1368707"/>
        <a:ext cx="5999900" cy="887677"/>
      </dsp:txXfrm>
    </dsp:sp>
    <dsp:sp modelId="{A828A354-6B39-4CD1-9F67-7E6D72D1ABF0}">
      <dsp:nvSpPr>
        <dsp:cNvPr id="0" name=""/>
        <dsp:cNvSpPr/>
      </dsp:nvSpPr>
      <dsp:spPr>
        <a:xfrm rot="5400000">
          <a:off x="-227012" y="2865987"/>
          <a:ext cx="1513413" cy="1059389"/>
        </a:xfrm>
        <a:prstGeom prst="chevron">
          <a:avLst/>
        </a:prstGeom>
        <a:solidFill>
          <a:schemeClr val="accent6">
            <a:lumMod val="7500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Purple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</a:t>
          </a:r>
        </a:p>
      </dsp:txBody>
      <dsp:txXfrm rot="-5400000">
        <a:off x="1" y="3168670"/>
        <a:ext cx="1059389" cy="454024"/>
      </dsp:txXfrm>
    </dsp:sp>
    <dsp:sp modelId="{0449DA7D-3AF3-458C-81ED-B5D21A2915B4}">
      <dsp:nvSpPr>
        <dsp:cNvPr id="0" name=""/>
        <dsp:cNvSpPr/>
      </dsp:nvSpPr>
      <dsp:spPr>
        <a:xfrm rot="5400000">
          <a:off x="3591490" y="106874"/>
          <a:ext cx="983719" cy="60479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Mix of red and blue team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Sometimes considered management or compliance related role.</a:t>
          </a:r>
        </a:p>
      </dsp:txBody>
      <dsp:txXfrm rot="-5400000">
        <a:off x="1059390" y="2686996"/>
        <a:ext cx="5999900" cy="887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3ADBB-DC6D-4A97-BB34-C07E8A6C472D}">
      <dsp:nvSpPr>
        <dsp:cNvPr id="0" name=""/>
        <dsp:cNvSpPr/>
      </dsp:nvSpPr>
      <dsp:spPr>
        <a:xfrm>
          <a:off x="2819" y="89083"/>
          <a:ext cx="2237149" cy="13422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Pre-engagement</a:t>
          </a:r>
          <a:endParaRPr lang="en-US" sz="2400" kern="1200" dirty="0"/>
        </a:p>
      </dsp:txBody>
      <dsp:txXfrm>
        <a:off x="2819" y="89083"/>
        <a:ext cx="2237149" cy="1342289"/>
      </dsp:txXfrm>
    </dsp:sp>
    <dsp:sp modelId="{EC9E3546-1419-4082-9277-055ABE2F9ED7}">
      <dsp:nvSpPr>
        <dsp:cNvPr id="0" name=""/>
        <dsp:cNvSpPr/>
      </dsp:nvSpPr>
      <dsp:spPr>
        <a:xfrm>
          <a:off x="2463684" y="89083"/>
          <a:ext cx="2237149" cy="1342289"/>
        </a:xfrm>
        <a:prstGeom prst="rect">
          <a:avLst/>
        </a:prstGeom>
        <a:solidFill>
          <a:schemeClr val="accent5">
            <a:hueOff val="406404"/>
            <a:satOff val="-324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Intelligence Gathering</a:t>
          </a:r>
          <a:endParaRPr lang="en-US" sz="2400" kern="1200" dirty="0"/>
        </a:p>
      </dsp:txBody>
      <dsp:txXfrm>
        <a:off x="2463684" y="89083"/>
        <a:ext cx="2237149" cy="1342289"/>
      </dsp:txXfrm>
    </dsp:sp>
    <dsp:sp modelId="{C8E5CC00-8C3C-49FE-ABD3-5E35323D858F}">
      <dsp:nvSpPr>
        <dsp:cNvPr id="0" name=""/>
        <dsp:cNvSpPr/>
      </dsp:nvSpPr>
      <dsp:spPr>
        <a:xfrm>
          <a:off x="4924548" y="89083"/>
          <a:ext cx="2237149" cy="1342289"/>
        </a:xfrm>
        <a:prstGeom prst="rect">
          <a:avLst/>
        </a:prstGeom>
        <a:solidFill>
          <a:schemeClr val="accent5">
            <a:hueOff val="812808"/>
            <a:satOff val="-6481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Threat Modeling</a:t>
          </a:r>
          <a:endParaRPr lang="en-US" sz="2400" kern="1200" dirty="0"/>
        </a:p>
      </dsp:txBody>
      <dsp:txXfrm>
        <a:off x="4924548" y="89083"/>
        <a:ext cx="2237149" cy="1342289"/>
      </dsp:txXfrm>
    </dsp:sp>
    <dsp:sp modelId="{B120F168-4D30-49DD-B22E-FC845C27FBDD}">
      <dsp:nvSpPr>
        <dsp:cNvPr id="0" name=""/>
        <dsp:cNvSpPr/>
      </dsp:nvSpPr>
      <dsp:spPr>
        <a:xfrm>
          <a:off x="7385413" y="89083"/>
          <a:ext cx="2237149" cy="1342289"/>
        </a:xfrm>
        <a:prstGeom prst="rect">
          <a:avLst/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Vulnerability Analysis</a:t>
          </a:r>
          <a:endParaRPr lang="en-US" sz="2400" kern="1200" dirty="0"/>
        </a:p>
      </dsp:txBody>
      <dsp:txXfrm>
        <a:off x="7385413" y="89083"/>
        <a:ext cx="2237149" cy="1342289"/>
      </dsp:txXfrm>
    </dsp:sp>
    <dsp:sp modelId="{EE87E11D-AB8F-47D2-AF66-4C005DB1E6E1}">
      <dsp:nvSpPr>
        <dsp:cNvPr id="0" name=""/>
        <dsp:cNvSpPr/>
      </dsp:nvSpPr>
      <dsp:spPr>
        <a:xfrm>
          <a:off x="1233252" y="1655087"/>
          <a:ext cx="2237149" cy="1342289"/>
        </a:xfrm>
        <a:prstGeom prst="rect">
          <a:avLst/>
        </a:prstGeom>
        <a:solidFill>
          <a:schemeClr val="accent5">
            <a:hueOff val="1625617"/>
            <a:satOff val="-12962"/>
            <a:lumOff val="-980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Exploitation</a:t>
          </a:r>
          <a:endParaRPr lang="en-US" sz="2400" kern="1200"/>
        </a:p>
      </dsp:txBody>
      <dsp:txXfrm>
        <a:off x="1233252" y="1655087"/>
        <a:ext cx="2237149" cy="1342289"/>
      </dsp:txXfrm>
    </dsp:sp>
    <dsp:sp modelId="{C79B7B11-4C37-4B37-A9A6-E20513E0367A}">
      <dsp:nvSpPr>
        <dsp:cNvPr id="0" name=""/>
        <dsp:cNvSpPr/>
      </dsp:nvSpPr>
      <dsp:spPr>
        <a:xfrm>
          <a:off x="3694116" y="1655087"/>
          <a:ext cx="2237149" cy="1342289"/>
        </a:xfrm>
        <a:prstGeom prst="rect">
          <a:avLst/>
        </a:prstGeom>
        <a:solidFill>
          <a:schemeClr val="accent5">
            <a:hueOff val="2032020"/>
            <a:satOff val="-16202"/>
            <a:lumOff val="-1225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Post Exploitation</a:t>
          </a:r>
          <a:endParaRPr lang="en-US" sz="2400" kern="1200"/>
        </a:p>
      </dsp:txBody>
      <dsp:txXfrm>
        <a:off x="3694116" y="1655087"/>
        <a:ext cx="2237149" cy="1342289"/>
      </dsp:txXfrm>
    </dsp:sp>
    <dsp:sp modelId="{84C4A33E-E286-4E6C-B98F-B9CA1B8035CA}">
      <dsp:nvSpPr>
        <dsp:cNvPr id="0" name=""/>
        <dsp:cNvSpPr/>
      </dsp:nvSpPr>
      <dsp:spPr>
        <a:xfrm>
          <a:off x="6154981" y="1655087"/>
          <a:ext cx="2237149" cy="1342289"/>
        </a:xfrm>
        <a:prstGeom prst="rect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Reporting</a:t>
          </a:r>
          <a:endParaRPr lang="en-US" sz="2400" kern="1200"/>
        </a:p>
      </dsp:txBody>
      <dsp:txXfrm>
        <a:off x="6154981" y="1655087"/>
        <a:ext cx="2237149" cy="1342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7B853-B32B-42DB-A0DA-258BFE511E95}">
      <dsp:nvSpPr>
        <dsp:cNvPr id="0" name=""/>
        <dsp:cNvSpPr/>
      </dsp:nvSpPr>
      <dsp:spPr>
        <a:xfrm>
          <a:off x="1082796" y="341034"/>
          <a:ext cx="4407217" cy="4407217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the scope of the engagement and objectives?</a:t>
          </a:r>
        </a:p>
      </dsp:txBody>
      <dsp:txXfrm>
        <a:off x="3405504" y="1274944"/>
        <a:ext cx="1574006" cy="1311671"/>
      </dsp:txXfrm>
    </dsp:sp>
    <dsp:sp modelId="{A8E73E2E-B7FB-4445-92D9-CE5E6B7F3231}">
      <dsp:nvSpPr>
        <dsp:cNvPr id="0" name=""/>
        <dsp:cNvSpPr/>
      </dsp:nvSpPr>
      <dsp:spPr>
        <a:xfrm>
          <a:off x="992028" y="498435"/>
          <a:ext cx="4407217" cy="4407217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are the rules for the engagement?</a:t>
          </a:r>
        </a:p>
      </dsp:txBody>
      <dsp:txXfrm>
        <a:off x="2041366" y="3357879"/>
        <a:ext cx="2361009" cy="1154271"/>
      </dsp:txXfrm>
    </dsp:sp>
    <dsp:sp modelId="{54F33334-7614-4A95-8651-E8D9AF42F6A1}">
      <dsp:nvSpPr>
        <dsp:cNvPr id="0" name=""/>
        <dsp:cNvSpPr/>
      </dsp:nvSpPr>
      <dsp:spPr>
        <a:xfrm>
          <a:off x="901261" y="341034"/>
          <a:ext cx="4407217" cy="4407217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the reward for the engagement?</a:t>
          </a:r>
        </a:p>
      </dsp:txBody>
      <dsp:txXfrm>
        <a:off x="1411763" y="1274944"/>
        <a:ext cx="1574006" cy="1311671"/>
      </dsp:txXfrm>
    </dsp:sp>
    <dsp:sp modelId="{06E4C25D-5639-4799-86F6-D9A7278A2F46}">
      <dsp:nvSpPr>
        <dsp:cNvPr id="0" name=""/>
        <dsp:cNvSpPr/>
      </dsp:nvSpPr>
      <dsp:spPr>
        <a:xfrm>
          <a:off x="810332" y="68206"/>
          <a:ext cx="4952872" cy="495287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BFCD6-3BEC-48EC-9F3D-EC0226970837}">
      <dsp:nvSpPr>
        <dsp:cNvPr id="0" name=""/>
        <dsp:cNvSpPr/>
      </dsp:nvSpPr>
      <dsp:spPr>
        <a:xfrm>
          <a:off x="719201" y="225328"/>
          <a:ext cx="4952872" cy="495287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88ABF-9DA2-428C-8AB4-A0E2EF534485}">
      <dsp:nvSpPr>
        <dsp:cNvPr id="0" name=""/>
        <dsp:cNvSpPr/>
      </dsp:nvSpPr>
      <dsp:spPr>
        <a:xfrm>
          <a:off x="628069" y="68206"/>
          <a:ext cx="4952872" cy="495287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C86F1-6230-4074-AF09-1F673B4DA0EC}">
      <dsp:nvSpPr>
        <dsp:cNvPr id="0" name=""/>
        <dsp:cNvSpPr/>
      </dsp:nvSpPr>
      <dsp:spPr>
        <a:xfrm>
          <a:off x="572293" y="0"/>
          <a:ext cx="5246687" cy="5246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B748D-0D5C-4073-8936-CB433AC8182B}">
      <dsp:nvSpPr>
        <dsp:cNvPr id="0" name=""/>
        <dsp:cNvSpPr/>
      </dsp:nvSpPr>
      <dsp:spPr>
        <a:xfrm>
          <a:off x="1070729" y="498435"/>
          <a:ext cx="2046207" cy="20462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Actively Visiting the Website</a:t>
          </a:r>
          <a:endParaRPr lang="en-US" sz="1200" kern="1200"/>
        </a:p>
      </dsp:txBody>
      <dsp:txXfrm>
        <a:off x="1170617" y="598323"/>
        <a:ext cx="1846431" cy="1846431"/>
      </dsp:txXfrm>
    </dsp:sp>
    <dsp:sp modelId="{9AB22F59-BB77-45B3-A6A7-F0D2875A222A}">
      <dsp:nvSpPr>
        <dsp:cNvPr id="0" name=""/>
        <dsp:cNvSpPr/>
      </dsp:nvSpPr>
      <dsp:spPr>
        <a:xfrm>
          <a:off x="3274337" y="498435"/>
          <a:ext cx="2046207" cy="2046207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Scanning/Fingerprinting</a:t>
          </a:r>
          <a:endParaRPr lang="en-US" sz="1200" kern="1200"/>
        </a:p>
      </dsp:txBody>
      <dsp:txXfrm>
        <a:off x="3374225" y="598323"/>
        <a:ext cx="1846431" cy="1846431"/>
      </dsp:txXfrm>
    </dsp:sp>
    <dsp:sp modelId="{C424ADBB-AD58-4311-A02A-F4E872A9E2A2}">
      <dsp:nvSpPr>
        <dsp:cNvPr id="0" name=""/>
        <dsp:cNvSpPr/>
      </dsp:nvSpPr>
      <dsp:spPr>
        <a:xfrm>
          <a:off x="1070729" y="2702043"/>
          <a:ext cx="2046207" cy="2046207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Spidering</a:t>
          </a:r>
          <a:endParaRPr lang="en-US" sz="1200" kern="1200"/>
        </a:p>
      </dsp:txBody>
      <dsp:txXfrm>
        <a:off x="1170617" y="2801931"/>
        <a:ext cx="1846431" cy="1846431"/>
      </dsp:txXfrm>
    </dsp:sp>
    <dsp:sp modelId="{49860012-BD9B-4EB6-99D6-4AE101A7C280}">
      <dsp:nvSpPr>
        <dsp:cNvPr id="0" name=""/>
        <dsp:cNvSpPr/>
      </dsp:nvSpPr>
      <dsp:spPr>
        <a:xfrm>
          <a:off x="3274337" y="2702043"/>
          <a:ext cx="2046207" cy="2046207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Intercepting Proxy</a:t>
          </a:r>
          <a:endParaRPr lang="en-US" sz="1200" kern="1200"/>
        </a:p>
      </dsp:txBody>
      <dsp:txXfrm>
        <a:off x="3374225" y="2801931"/>
        <a:ext cx="1846431" cy="18464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30E77-E94B-4D01-8C40-40DCF07FAE43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AF2D56-F705-4458-A669-55B3D2F9113B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6FD87E-E7C0-4581-8028-630DCAA35180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OWASP ZAP is an easy to use integrated pen testing tool for finding vulnerabilities in web applications.</a:t>
          </a:r>
        </a:p>
      </dsp:txBody>
      <dsp:txXfrm>
        <a:off x="1730984" y="640"/>
        <a:ext cx="4660290" cy="1498687"/>
      </dsp:txXfrm>
    </dsp:sp>
    <dsp:sp modelId="{DEFABDEB-AA33-407B-8068-F9E24F2E7819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1219212"/>
            <a:satOff val="-9721"/>
            <a:lumOff val="-7353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B53E8-BD66-48D4-ABEF-5374ECB9BE73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A48CC-C914-4E01-953D-7B20F1BF9563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Zap provides automated tools and is an intercepting proxy that can be used for finding vulnerabilities.</a:t>
          </a:r>
        </a:p>
      </dsp:txBody>
      <dsp:txXfrm>
        <a:off x="1730984" y="1873999"/>
        <a:ext cx="4660290" cy="1498687"/>
      </dsp:txXfrm>
    </dsp:sp>
    <dsp:sp modelId="{DE6D4533-F9EB-4FF2-9E98-53E96D556AA6}">
      <dsp:nvSpPr>
        <dsp:cNvPr id="0" name=""/>
        <dsp:cNvSpPr/>
      </dsp:nvSpPr>
      <dsp:spPr>
        <a:xfrm>
          <a:off x="0" y="3700420"/>
          <a:ext cx="6391275" cy="1498687"/>
        </a:xfrm>
        <a:prstGeom prst="roundRect">
          <a:avLst>
            <a:gd name="adj" fmla="val 10000"/>
          </a:avLst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A51E3-1BA9-4249-A512-CEFB015CD14F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34211-3298-4FEC-BA37-1959E37209E4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Zap is a great tool for most web application penetration testing needs however Burp Suite Pro is considered more powerful</a:t>
          </a:r>
        </a:p>
      </dsp:txBody>
      <dsp:txXfrm>
        <a:off x="1730984" y="3747359"/>
        <a:ext cx="4660290" cy="14986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D0904-DF7C-4DB7-BF91-1FCC77209669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12DD0B-AA67-42FB-86C4-49B50685ECA7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24E612-15F3-410D-B60F-D7225A52C8E5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did I find?</a:t>
          </a:r>
          <a:endParaRPr lang="en-US" sz="2200" kern="1200"/>
        </a:p>
      </dsp:txBody>
      <dsp:txXfrm>
        <a:off x="1274714" y="2177"/>
        <a:ext cx="5116560" cy="1103648"/>
      </dsp:txXfrm>
    </dsp:sp>
    <dsp:sp modelId="{29937085-63C7-4A6D-8C0A-B4F9589E3002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5EBA45-A23B-4FE0-AD94-C18DA91B4E22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3ACE50-7EEB-4201-966E-7393450A40AC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How valuable is what I found?</a:t>
          </a:r>
          <a:endParaRPr lang="en-US" sz="2200" kern="1200"/>
        </a:p>
      </dsp:txBody>
      <dsp:txXfrm>
        <a:off x="1274714" y="1381738"/>
        <a:ext cx="5116560" cy="1103648"/>
      </dsp:txXfrm>
    </dsp:sp>
    <dsp:sp modelId="{BE2E7893-9FA2-42EC-A419-580C0D326F66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795B5D-3A2E-4CE9-B71B-E3C5C1A3A734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C2AC7-8261-41F2-9A9F-F583999D7570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What is the threat to the business or Organization?</a:t>
          </a:r>
          <a:endParaRPr lang="en-US" sz="2200" kern="1200" dirty="0"/>
        </a:p>
      </dsp:txBody>
      <dsp:txXfrm>
        <a:off x="1274714" y="2761299"/>
        <a:ext cx="5116560" cy="1103648"/>
      </dsp:txXfrm>
    </dsp:sp>
    <dsp:sp modelId="{FA758531-09AB-4B02-BF66-7D8D8D1FDAB0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FE78B9-6433-4C60-913B-52B292EE6406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6E9D40-13CB-43EC-8DB0-D2ECC29EBC28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What threats does this organization face from cybercriminals?</a:t>
          </a:r>
          <a:endParaRPr lang="en-US" sz="2200" kern="1200"/>
        </a:p>
      </dsp:txBody>
      <dsp:txXfrm>
        <a:off x="1274714" y="4140860"/>
        <a:ext cx="5116560" cy="1103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27E6F-C0A4-48A2-A125-D66E2D89F673}">
      <dsp:nvSpPr>
        <dsp:cNvPr id="0" name=""/>
        <dsp:cNvSpPr/>
      </dsp:nvSpPr>
      <dsp:spPr>
        <a:xfrm>
          <a:off x="1461083" y="105626"/>
          <a:ext cx="1185521" cy="11855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89E46F-D909-4DDD-A02F-61F22272EA02}">
      <dsp:nvSpPr>
        <dsp:cNvPr id="0" name=""/>
        <dsp:cNvSpPr/>
      </dsp:nvSpPr>
      <dsp:spPr>
        <a:xfrm>
          <a:off x="1713736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86A8BF-6C5A-4311-BD51-01746DD2A32B}">
      <dsp:nvSpPr>
        <dsp:cNvPr id="0" name=""/>
        <dsp:cNvSpPr/>
      </dsp:nvSpPr>
      <dsp:spPr>
        <a:xfrm>
          <a:off x="1082105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Actively Exploiting the vulnerabilities(need permission first)</a:t>
          </a:r>
        </a:p>
      </dsp:txBody>
      <dsp:txXfrm>
        <a:off x="1082105" y="1660408"/>
        <a:ext cx="1943477" cy="720000"/>
      </dsp:txXfrm>
    </dsp:sp>
    <dsp:sp modelId="{216CB2B9-00A2-4E2B-AD11-8DFA972F779C}">
      <dsp:nvSpPr>
        <dsp:cNvPr id="0" name=""/>
        <dsp:cNvSpPr/>
      </dsp:nvSpPr>
      <dsp:spPr>
        <a:xfrm>
          <a:off x="3744669" y="105626"/>
          <a:ext cx="1185521" cy="11855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D65E14-CD0D-44CC-9DEE-BAAF41B6CD53}">
      <dsp:nvSpPr>
        <dsp:cNvPr id="0" name=""/>
        <dsp:cNvSpPr/>
      </dsp:nvSpPr>
      <dsp:spPr>
        <a:xfrm>
          <a:off x="3997321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E56F64-9989-447B-8751-05576D7A6C9D}">
      <dsp:nvSpPr>
        <dsp:cNvPr id="0" name=""/>
        <dsp:cNvSpPr/>
      </dsp:nvSpPr>
      <dsp:spPr>
        <a:xfrm>
          <a:off x="3365691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Verifying if vulnerabilities are accurate</a:t>
          </a:r>
        </a:p>
      </dsp:txBody>
      <dsp:txXfrm>
        <a:off x="3365691" y="1660408"/>
        <a:ext cx="1943477" cy="720000"/>
      </dsp:txXfrm>
    </dsp:sp>
    <dsp:sp modelId="{23C66CEE-1389-493B-B04D-B60E4FC273A2}">
      <dsp:nvSpPr>
        <dsp:cNvPr id="0" name=""/>
        <dsp:cNvSpPr/>
      </dsp:nvSpPr>
      <dsp:spPr>
        <a:xfrm>
          <a:off x="1461083" y="2866278"/>
          <a:ext cx="1185521" cy="11855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557141-0822-4FE4-A4E5-3D5C9D6F551B}">
      <dsp:nvSpPr>
        <dsp:cNvPr id="0" name=""/>
        <dsp:cNvSpPr/>
      </dsp:nvSpPr>
      <dsp:spPr>
        <a:xfrm>
          <a:off x="1713736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C02495-066E-475E-BA48-0862553496B6}">
      <dsp:nvSpPr>
        <dsp:cNvPr id="0" name=""/>
        <dsp:cNvSpPr/>
      </dsp:nvSpPr>
      <dsp:spPr>
        <a:xfrm>
          <a:off x="1082105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Pivoting to other systems to test additional vulnerabilities</a:t>
          </a:r>
        </a:p>
      </dsp:txBody>
      <dsp:txXfrm>
        <a:off x="1082105" y="4421060"/>
        <a:ext cx="1943477" cy="720000"/>
      </dsp:txXfrm>
    </dsp:sp>
    <dsp:sp modelId="{8859C40E-7372-471D-A155-4F3FD9DEB355}">
      <dsp:nvSpPr>
        <dsp:cNvPr id="0" name=""/>
        <dsp:cNvSpPr/>
      </dsp:nvSpPr>
      <dsp:spPr>
        <a:xfrm>
          <a:off x="3744669" y="2866278"/>
          <a:ext cx="1185521" cy="11855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941D21-0D92-4DC2-BDE0-BB5146229401}">
      <dsp:nvSpPr>
        <dsp:cNvPr id="0" name=""/>
        <dsp:cNvSpPr/>
      </dsp:nvSpPr>
      <dsp:spPr>
        <a:xfrm>
          <a:off x="3997321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B421BC-EA90-43F7-B226-844A8D1F49C7}">
      <dsp:nvSpPr>
        <dsp:cNvPr id="0" name=""/>
        <dsp:cNvSpPr/>
      </dsp:nvSpPr>
      <dsp:spPr>
        <a:xfrm>
          <a:off x="3365691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During Post-Exploitation, cleaning up any potential left over scripts.</a:t>
          </a:r>
        </a:p>
      </dsp:txBody>
      <dsp:txXfrm>
        <a:off x="3365691" y="4421060"/>
        <a:ext cx="1943477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294D4-1C67-4F3C-89B5-5C6681343515}">
      <dsp:nvSpPr>
        <dsp:cNvPr id="0" name=""/>
        <dsp:cNvSpPr/>
      </dsp:nvSpPr>
      <dsp:spPr>
        <a:xfrm>
          <a:off x="0" y="311739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Application Security Testing in Production!</a:t>
          </a:r>
        </a:p>
      </dsp:txBody>
      <dsp:txXfrm>
        <a:off x="42663" y="354402"/>
        <a:ext cx="6305949" cy="788627"/>
      </dsp:txXfrm>
    </dsp:sp>
    <dsp:sp modelId="{0406DA2A-9281-4BB9-986E-5757B4E6473C}">
      <dsp:nvSpPr>
        <dsp:cNvPr id="0" name=""/>
        <dsp:cNvSpPr/>
      </dsp:nvSpPr>
      <dsp:spPr>
        <a:xfrm>
          <a:off x="0" y="1249053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609606"/>
                <a:satOff val="-4861"/>
                <a:lumOff val="-3676"/>
                <a:alphaOff val="0"/>
                <a:tint val="64000"/>
                <a:lumMod val="118000"/>
              </a:schemeClr>
            </a:gs>
            <a:gs pos="100000">
              <a:schemeClr val="accent5">
                <a:hueOff val="609606"/>
                <a:satOff val="-4861"/>
                <a:lumOff val="-367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 Bug bounty hunters earn between $10,000-$500,000/year as hunters - BugCrowd</a:t>
          </a:r>
        </a:p>
      </dsp:txBody>
      <dsp:txXfrm>
        <a:off x="42663" y="1291716"/>
        <a:ext cx="6305949" cy="788627"/>
      </dsp:txXfrm>
    </dsp:sp>
    <dsp:sp modelId="{53904F47-4E72-4BA1-8F22-CFCD7C74B1C2}">
      <dsp:nvSpPr>
        <dsp:cNvPr id="0" name=""/>
        <dsp:cNvSpPr/>
      </dsp:nvSpPr>
      <dsp:spPr>
        <a:xfrm>
          <a:off x="0" y="2186366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1219212"/>
                <a:satOff val="-9721"/>
                <a:lumOff val="-7353"/>
                <a:alphaOff val="0"/>
                <a:tint val="64000"/>
                <a:lumMod val="118000"/>
              </a:schemeClr>
            </a:gs>
            <a:gs pos="100000">
              <a:schemeClr val="accent5">
                <a:hueOff val="1219212"/>
                <a:satOff val="-9721"/>
                <a:lumOff val="-7353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1"/>
            </a:rPr>
            <a:t>www.hackerone.com</a:t>
          </a:r>
          <a:endParaRPr lang="en-US" sz="2200" kern="1200"/>
        </a:p>
      </dsp:txBody>
      <dsp:txXfrm>
        <a:off x="42663" y="2229029"/>
        <a:ext cx="6305949" cy="788627"/>
      </dsp:txXfrm>
    </dsp:sp>
    <dsp:sp modelId="{7CB3351F-BB16-4B5C-A468-1616989227D6}">
      <dsp:nvSpPr>
        <dsp:cNvPr id="0" name=""/>
        <dsp:cNvSpPr/>
      </dsp:nvSpPr>
      <dsp:spPr>
        <a:xfrm>
          <a:off x="0" y="3123680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1828819"/>
                <a:satOff val="-14582"/>
                <a:lumOff val="-11029"/>
                <a:alphaOff val="0"/>
                <a:tint val="64000"/>
                <a:lumMod val="118000"/>
              </a:schemeClr>
            </a:gs>
            <a:gs pos="100000">
              <a:schemeClr val="accent5">
                <a:hueOff val="1828819"/>
                <a:satOff val="-14582"/>
                <a:lumOff val="-1102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hlinkClick xmlns:r="http://schemas.openxmlformats.org/officeDocument/2006/relationships" r:id="rId2"/>
            </a:rPr>
            <a:t>www.bugcrowd.com</a:t>
          </a:r>
          <a:endParaRPr lang="en-US" sz="2200" kern="1200" dirty="0"/>
        </a:p>
      </dsp:txBody>
      <dsp:txXfrm>
        <a:off x="42663" y="3166343"/>
        <a:ext cx="6305949" cy="788627"/>
      </dsp:txXfrm>
    </dsp:sp>
    <dsp:sp modelId="{34685479-09C0-4739-AA4F-19E784F813E1}">
      <dsp:nvSpPr>
        <dsp:cNvPr id="0" name=""/>
        <dsp:cNvSpPr/>
      </dsp:nvSpPr>
      <dsp:spPr>
        <a:xfrm>
          <a:off x="0" y="4060993"/>
          <a:ext cx="6391275" cy="873953"/>
        </a:xfrm>
        <a:prstGeom prst="roundRect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64000"/>
                <a:lumMod val="118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https://www.hacker101.com/</a:t>
          </a:r>
          <a:endParaRPr lang="en-US" sz="2200" kern="1200"/>
        </a:p>
      </dsp:txBody>
      <dsp:txXfrm>
        <a:off x="42663" y="4103656"/>
        <a:ext cx="6305949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F682-D4AF-47AB-B9D9-8E0C2B6C129C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E8EB-2C63-456E-9E79-DBCE31AC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11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Brandon S. Keath I Lead the Cyber Security Practice at Appalachia Technologies, a cyber security company based near the capital of Pennsylvania, I have a master’s degree in Cyber Security from Western Governor’s University and after rigorous. If your in this field in general you tend to have a streak of curiosity.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0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3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4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AE8EB-2C63-456E-9E79-DBCE31AC77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2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24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1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6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5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6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2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78739D-6C13-4537-B578-2001CE315DE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CC2CA0C-FD51-427C-AE04-00A9B22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Recon-ng" TargetMode="External"/><Relationship Id="rId2" Type="http://schemas.openxmlformats.org/officeDocument/2006/relationships/hyperlink" Target="https://tools.kali.org/information-gathering/theharve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terva.com/web7/buy/maltego-clients/maltego-ce.php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eyondtrust.com/products/retina-network-security-scanner/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hyperlink" Target="https://www.tenable.com/products/nessus/nessus-profession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vas.org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jpeg"/><Relationship Id="rId10" Type="http://schemas.openxmlformats.org/officeDocument/2006/relationships/hyperlink" Target="https://nmap.org/" TargetMode="External"/><Relationship Id="rId4" Type="http://schemas.openxmlformats.org/officeDocument/2006/relationships/hyperlink" Target="https://www.rapid7.com/products/nexpose/" TargetMode="External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requests.org/en/master/" TargetMode="External"/><Relationship Id="rId2" Type="http://schemas.openxmlformats.org/officeDocument/2006/relationships/hyperlink" Target="https://scapy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tmproxy.org/" TargetMode="External"/><Relationship Id="rId4" Type="http://schemas.openxmlformats.org/officeDocument/2006/relationships/hyperlink" Target="https://scrapy.or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munityinc.com/products/canvas/" TargetMode="External"/><Relationship Id="rId13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5.gif"/><Relationship Id="rId12" Type="http://schemas.openxmlformats.org/officeDocument/2006/relationships/hyperlink" Target="https://en.wikipedia.org/wiki/Bash_(Unix_shell)" TargetMode="External"/><Relationship Id="rId2" Type="http://schemas.openxmlformats.org/officeDocument/2006/relationships/hyperlink" Target="https://www.offensive-security.com/metasploit-unleash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cureauth.com/products/penetration-testing/core-impact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hyperlink" Target="https://mva.microsoft.com/en-us/training-courses/introduction-to-programming-with-python-8360" TargetMode="External"/><Relationship Id="rId4" Type="http://schemas.openxmlformats.org/officeDocument/2006/relationships/hyperlink" Target="http://exploitpack.com/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blog.agroknow.com/?p=4395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managementexchange.com/hack/designed-growth-and-engagement-fixing-invisible-stranglehold-business-succes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metasploitable/files/Metasploitable2/" TargetMode="External"/><Relationship Id="rId2" Type="http://schemas.openxmlformats.org/officeDocument/2006/relationships/hyperlink" Target="https://www.owasp.org/index.php/OWASP_Broken_Web_Applications_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cksplaining.com/lessons" TargetMode="External"/><Relationship Id="rId5" Type="http://schemas.openxmlformats.org/officeDocument/2006/relationships/hyperlink" Target="https://sourceforge.net/projects/websecuritydojo/" TargetMode="External"/><Relationship Id="rId4" Type="http://schemas.openxmlformats.org/officeDocument/2006/relationships/hyperlink" Target="https://www.virtualbox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ull-byte.wonderhowto.com/" TargetMode="External"/><Relationship Id="rId2" Type="http://schemas.openxmlformats.org/officeDocument/2006/relationships/hyperlink" Target="https://www.offensive-security.com/metasploit-unleash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ybrary.it/course/ethical-hacking/" TargetMode="External"/><Relationship Id="rId5" Type="http://schemas.openxmlformats.org/officeDocument/2006/relationships/hyperlink" Target="https://cybrary.it/" TargetMode="External"/><Relationship Id="rId4" Type="http://schemas.openxmlformats.org/officeDocument/2006/relationships/hyperlink" Target="https://www.hackthebox.eu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ybrary.it/" TargetMode="External"/><Relationship Id="rId7" Type="http://schemas.openxmlformats.org/officeDocument/2006/relationships/image" Target="../media/image7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hyperlink" Target="https://mva.microsoft.com/en-us/training-courses/introduction-to-programming-with-python-8360" TargetMode="External"/><Relationship Id="rId4" Type="http://schemas.openxmlformats.org/officeDocument/2006/relationships/hyperlink" Target="https://elearnsecurity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ahackers.com/" TargetMode="External"/><Relationship Id="rId2" Type="http://schemas.openxmlformats.org/officeDocument/2006/relationships/hyperlink" Target="http://www.brandonkeat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hyperlink" Target="https://www.ethicalhacker.net/register/" TargetMode="External"/><Relationship Id="rId4" Type="http://schemas.openxmlformats.org/officeDocument/2006/relationships/hyperlink" Target="https://github.com/PAHackers/Presentat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Ethical Hacking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Brandon S. Keath</a:t>
            </a:r>
          </a:p>
          <a:p>
            <a:r>
              <a:rPr lang="en-US" dirty="0"/>
              <a:t>Cyber Practice Lead</a:t>
            </a:r>
          </a:p>
        </p:txBody>
      </p:sp>
    </p:spTree>
    <p:extLst>
      <p:ext uri="{BB962C8B-B14F-4D97-AF65-F5344CB8AC3E}">
        <p14:creationId xmlns:p14="http://schemas.microsoft.com/office/powerpoint/2010/main" val="306392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6E73-66C6-4E9D-A90F-90D34EE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Hacking Methodology – Penetration Testing Execution Standard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F36718C-A0BD-4001-950F-FEF67E12E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152723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932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A22512-B308-40A4-B754-68CA04AF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Pre-Engagement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543311-2D1F-425A-ADA6-B4F0C21A8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58613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331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F59D-CF5C-4F51-A6E2-5AD1EB0B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Gathering/ Reconnaissance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82BD-A1F0-43FC-8742-2345ACE5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503714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43501-09E3-419B-B46D-289ACAC1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2503714"/>
            <a:ext cx="6021444" cy="40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8">
            <a:extLst>
              <a:ext uri="{FF2B5EF4-FFF2-40B4-BE49-F238E27FC236}">
                <a16:creationId xmlns:a16="http://schemas.microsoft.com/office/drawing/2014/main" id="{AC255770-F9E8-41F6-95C2-3ED1F5D4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DAC84E-D662-465B-ACF1-70AA83B4A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61365D-7DCA-4CC7-87DA-AC55B2874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2">
            <a:extLst>
              <a:ext uri="{FF2B5EF4-FFF2-40B4-BE49-F238E27FC236}">
                <a16:creationId xmlns:a16="http://schemas.microsoft.com/office/drawing/2014/main" id="{97AF3B70-F5C7-45DD-96A4-CD680BCB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4D3D1-875B-4884-BA41-325EE7D0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Passive and Active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ECDC-C865-40FF-B709-DF5FA28FA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91"/>
          <a:stretch/>
        </p:blipFill>
        <p:spPr>
          <a:xfrm>
            <a:off x="1154954" y="471949"/>
            <a:ext cx="4330966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1D32C0-C72E-40FE-8C27-D31F87AC5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4" r="26631" b="2"/>
          <a:stretch/>
        </p:blipFill>
        <p:spPr>
          <a:xfrm>
            <a:off x="5649645" y="471949"/>
            <a:ext cx="4330967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27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896E4-4A81-48DC-ADB1-ABCA7C0E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Dumpster Diving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C9FB4-BE26-4DCA-8710-00D823113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7" r="-1" b="8004"/>
          <a:stretch/>
        </p:blipFill>
        <p:spPr>
          <a:xfrm>
            <a:off x="1154953" y="471949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59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3165-C8C2-4EA1-A94C-4AA8C25D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Job Ad’s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D4FF1-E714-4857-935F-19717687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5" y="2339115"/>
            <a:ext cx="5495238" cy="4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FEE68-2156-4989-A890-7DB6F2B4C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2674"/>
            <a:ext cx="4790476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4AAB-DF2E-49CA-8E7E-DEBE4FDF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Company contacts on Elliott Advocacy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E70C-A93B-49BF-8C33-DB4469F6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3" y="2562919"/>
            <a:ext cx="7582209" cy="258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DC4D6-878C-4CAD-AF12-A57684DC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924" y="2453950"/>
            <a:ext cx="2324529" cy="41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BD8-C3B0-43C7-A9D4-93E42158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Whois Lookup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91D1F-3C7A-47AF-8384-EB4788FA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" y="2661856"/>
            <a:ext cx="6012025" cy="339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8C9E9-ED84-40B8-A965-9A659818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70" y="2661856"/>
            <a:ext cx="5910555" cy="33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AD09-9413-4B47-AF5B-A913FBD2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BDC66-7EB5-4A57-93EE-DF92BFA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2580202"/>
            <a:ext cx="11409524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2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7572-9904-458F-A5B4-1B2B1CE0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WAY-WAY-BACK-MACHINE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3A1C6-EF27-4168-8BC8-60C2D8D8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18" y="2427502"/>
            <a:ext cx="8589963" cy="43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9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7F00-3029-4B76-B2EA-EDA419A8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Who Is This Brandon Guy Anyway?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F115A-9C70-4942-9694-90B2E41C95BB}"/>
              </a:ext>
            </a:extLst>
          </p:cNvPr>
          <p:cNvSpPr txBox="1"/>
          <p:nvPr/>
        </p:nvSpPr>
        <p:spPr>
          <a:xfrm>
            <a:off x="1154954" y="2603500"/>
            <a:ext cx="6397313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Cyber Security Practice at Appalachia Technologies LLC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Master’s of Cyber Security and Information Assurance from Western Governor’s University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EC-Council Certified Ethical Hacker &amp; Certified Hacking Forensics Investigator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like to Program in Python and Hack stuff!</a:t>
            </a:r>
          </a:p>
        </p:txBody>
      </p:sp>
      <p:pic>
        <p:nvPicPr>
          <p:cNvPr id="6" name="Picture 5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7E27BB7-2AF1-4FC7-AA1C-DB96C92FB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55" y="2775951"/>
            <a:ext cx="2967480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254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AC9-3537-4EFA-97C5-3308FDE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Reconnaissance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6CD2BB-2636-409E-BB36-7943CC14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>
                <a:hlinkClick r:id="rId2"/>
              </a:rPr>
              <a:t>The Harvester </a:t>
            </a:r>
            <a:r>
              <a:rPr lang="en-US" dirty="0"/>
              <a:t>– Command line tool for aggregating and gathering data from subdomains, hosts, SHODAN, etc.</a:t>
            </a:r>
          </a:p>
          <a:p>
            <a:r>
              <a:rPr lang="en-US" dirty="0">
                <a:hlinkClick r:id="rId3" action="ppaction://hlinkfile"/>
              </a:rPr>
              <a:t>Recon-ng</a:t>
            </a:r>
            <a:r>
              <a:rPr lang="en-US" dirty="0"/>
              <a:t> – Full featured Web Reconnaissance framework written in python including various recon, discovery, reporting, and exploitation modules.</a:t>
            </a:r>
          </a:p>
          <a:p>
            <a:r>
              <a:rPr lang="en-US">
                <a:hlinkClick r:id="rId4"/>
              </a:rPr>
              <a:t>Maltego</a:t>
            </a:r>
            <a:r>
              <a:rPr lang="en-US" dirty="0"/>
              <a:t>- Interactive data mining tool that ships with Kali Linux by default, ability to analyze relationships between information and graph information.</a:t>
            </a:r>
          </a:p>
        </p:txBody>
      </p:sp>
    </p:spTree>
    <p:extLst>
      <p:ext uri="{BB962C8B-B14F-4D97-AF65-F5344CB8AC3E}">
        <p14:creationId xmlns:p14="http://schemas.microsoft.com/office/powerpoint/2010/main" val="350284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D359-19DA-425B-8996-A5145437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617E-1E79-46CD-96A7-EC84EB458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2F216-742B-4451-A225-9F8E0061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8" y="0"/>
            <a:ext cx="11955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035A-7A05-4879-9F1A-0968D866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Maltego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E866C-900F-4E80-9C4A-AE86197B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315"/>
            <a:ext cx="12192000" cy="43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0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9EF99A-EC75-4BF5-BA2D-FFC288DFF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6560" r="-1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640AB-EA3E-4849-BCA2-C2B819F1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Active Reconnaissance Scanning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2918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6C561A-B3A9-46DB-8F9A-D0122325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rgbClr val="EBEBEB"/>
                </a:solidFill>
              </a:rPr>
              <a:t>Active Web Reconnaissance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059575-8387-4510-8DF3-E47787A8CA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85400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840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EC9A-A936-4447-A931-FAD42C4B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Wappalyzer</a:t>
            </a:r>
          </a:p>
        </p:txBody>
      </p:sp>
      <p:pic>
        <p:nvPicPr>
          <p:cNvPr id="4" name="Wappalyzer">
            <a:hlinkClick r:id="" action="ppaction://media"/>
            <a:extLst>
              <a:ext uri="{FF2B5EF4-FFF2-40B4-BE49-F238E27FC236}">
                <a16:creationId xmlns:a16="http://schemas.microsoft.com/office/drawing/2014/main" id="{4FA091EA-0E05-44C4-975F-2C7D672A9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AA98-F0B3-478D-AD63-61F1B66E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7F8A-5B39-4741-B1F8-DD274843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Scanner</a:t>
            </a:r>
          </a:p>
          <a:p>
            <a:endParaRPr lang="en-US" dirty="0"/>
          </a:p>
          <a:p>
            <a:r>
              <a:rPr lang="en-US" dirty="0"/>
              <a:t>Looks for misconfigurations</a:t>
            </a:r>
          </a:p>
          <a:p>
            <a:endParaRPr lang="en-US" dirty="0"/>
          </a:p>
          <a:p>
            <a:r>
              <a:rPr lang="en-US" dirty="0"/>
              <a:t>Examines http headers</a:t>
            </a:r>
          </a:p>
          <a:p>
            <a:endParaRPr lang="en-US" dirty="0"/>
          </a:p>
          <a:p>
            <a:r>
              <a:rPr lang="en-US" dirty="0"/>
              <a:t>Can identify frameworks being used</a:t>
            </a:r>
          </a:p>
        </p:txBody>
      </p:sp>
    </p:spTree>
    <p:extLst>
      <p:ext uri="{BB962C8B-B14F-4D97-AF65-F5344CB8AC3E}">
        <p14:creationId xmlns:p14="http://schemas.microsoft.com/office/powerpoint/2010/main" val="96431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6AFA-10D1-4D53-B2B8-0F478369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Demo Nikto</a:t>
            </a:r>
          </a:p>
        </p:txBody>
      </p:sp>
      <p:pic>
        <p:nvPicPr>
          <p:cNvPr id="4" name="NiktoScan">
            <a:hlinkClick r:id="" action="ppaction://media"/>
            <a:extLst>
              <a:ext uri="{FF2B5EF4-FFF2-40B4-BE49-F238E27FC236}">
                <a16:creationId xmlns:a16="http://schemas.microsoft.com/office/drawing/2014/main" id="{55ECE3BE-FB3A-429B-AC59-FAB0E508B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FC07-CFDE-489E-B7B1-31183E90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4D9CA-65B0-4811-B85D-D3EDD62C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speed web vulnerability scanner(400 requests per second)</a:t>
            </a:r>
          </a:p>
          <a:p>
            <a:endParaRPr lang="en-US" dirty="0"/>
          </a:p>
          <a:p>
            <a:r>
              <a:rPr lang="en-US" dirty="0"/>
              <a:t>Straight-forward and easy to use</a:t>
            </a:r>
          </a:p>
          <a:p>
            <a:endParaRPr lang="en-US" dirty="0"/>
          </a:p>
          <a:p>
            <a:r>
              <a:rPr lang="en-US" dirty="0"/>
              <a:t>Detects a wide range of issues including directory listings, disclosure vulnerabilities, and different types of SQL and XML injections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85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F185-5CCE-4715-B628-2CC4E9C0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kipfish">
            <a:hlinkClick r:id="" action="ppaction://media"/>
            <a:extLst>
              <a:ext uri="{FF2B5EF4-FFF2-40B4-BE49-F238E27FC236}">
                <a16:creationId xmlns:a16="http://schemas.microsoft.com/office/drawing/2014/main" id="{0F911843-805A-4FF5-B8BC-DAC88523FA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230" y="-2347"/>
            <a:ext cx="11117638" cy="6791131"/>
          </a:xfrm>
        </p:spPr>
      </p:pic>
    </p:spTree>
    <p:extLst>
      <p:ext uri="{BB962C8B-B14F-4D97-AF65-F5344CB8AC3E}">
        <p14:creationId xmlns:p14="http://schemas.microsoft.com/office/powerpoint/2010/main" val="69311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30C-A9CD-456E-8795-133FA4B5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2C49C52-21D2-42C8-BCAE-C3E96216F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130409"/>
              </p:ext>
            </p:extLst>
          </p:nvPr>
        </p:nvGraphicFramePr>
        <p:xfrm>
          <a:off x="671513" y="2428875"/>
          <a:ext cx="10848974" cy="4219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9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7A0A-FBE5-4A2A-BCAA-24C757B3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CB1A-1B58-493A-9A1D-849D397F4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 Exploitation Framework</a:t>
            </a:r>
          </a:p>
          <a:p>
            <a:endParaRPr lang="en-US" dirty="0"/>
          </a:p>
          <a:p>
            <a:r>
              <a:rPr lang="en-US" dirty="0"/>
              <a:t>Automate and Schedule Scans</a:t>
            </a:r>
          </a:p>
          <a:p>
            <a:endParaRPr lang="en-US" dirty="0"/>
          </a:p>
          <a:p>
            <a:r>
              <a:rPr lang="en-US" dirty="0"/>
              <a:t>High success rate of detection</a:t>
            </a:r>
          </a:p>
          <a:p>
            <a:endParaRPr lang="en-US" dirty="0"/>
          </a:p>
          <a:p>
            <a:r>
              <a:rPr lang="en-US" dirty="0"/>
              <a:t>100% free and open source!</a:t>
            </a:r>
          </a:p>
        </p:txBody>
      </p:sp>
    </p:spTree>
    <p:extLst>
      <p:ext uri="{BB962C8B-B14F-4D97-AF65-F5344CB8AC3E}">
        <p14:creationId xmlns:p14="http://schemas.microsoft.com/office/powerpoint/2010/main" val="373019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B799-2707-4430-91F9-1A989035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Arachni Demo</a:t>
            </a:r>
          </a:p>
        </p:txBody>
      </p:sp>
      <p:pic>
        <p:nvPicPr>
          <p:cNvPr id="4" name="Arachni_Video">
            <a:hlinkClick r:id="" action="ppaction://media"/>
            <a:extLst>
              <a:ext uri="{FF2B5EF4-FFF2-40B4-BE49-F238E27FC236}">
                <a16:creationId xmlns:a16="http://schemas.microsoft.com/office/drawing/2014/main" id="{F7B39B43-0EEB-4BE9-AB1F-1C23BFFA8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3175" y="9427"/>
            <a:ext cx="964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OWASP ZAP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DF93E-EACD-4F7B-8B92-0F5384178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54972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5944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Burp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Burp Suite is a commercial tool that includes the following:</a:t>
            </a:r>
          </a:p>
          <a:p>
            <a:pPr lvl="1"/>
            <a:r>
              <a:rPr lang="en-US" dirty="0"/>
              <a:t>Automated crawl and scan of 100 vulnerabilities</a:t>
            </a:r>
          </a:p>
          <a:p>
            <a:pPr lvl="1"/>
            <a:r>
              <a:rPr lang="en-US" dirty="0"/>
              <a:t>Intercept browser traffic as a man in the middle proxy</a:t>
            </a:r>
          </a:p>
          <a:p>
            <a:pPr lvl="1"/>
            <a:r>
              <a:rPr lang="en-US" dirty="0"/>
              <a:t>Automate custom attacks using Burp Intruder</a:t>
            </a:r>
          </a:p>
          <a:p>
            <a:pPr lvl="1"/>
            <a:r>
              <a:rPr lang="en-US" dirty="0"/>
              <a:t>Extensible with Python and Java Programming plugins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Burp is considered the standard for web penetration testing and costs $400 for a commercial license.</a:t>
            </a:r>
          </a:p>
        </p:txBody>
      </p:sp>
    </p:spTree>
    <p:extLst>
      <p:ext uri="{BB962C8B-B14F-4D97-AF65-F5344CB8AC3E}">
        <p14:creationId xmlns:p14="http://schemas.microsoft.com/office/powerpoint/2010/main" val="3809802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07BF-503A-492C-B426-E0B8A716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Vulnerability Scanners</a:t>
            </a:r>
          </a:p>
        </p:txBody>
      </p:sp>
      <p:pic>
        <p:nvPicPr>
          <p:cNvPr id="1026" name="Picture 2" descr="Image result for Nessus">
            <a:hlinkClick r:id="rId2"/>
            <a:extLst>
              <a:ext uri="{FF2B5EF4-FFF2-40B4-BE49-F238E27FC236}">
                <a16:creationId xmlns:a16="http://schemas.microsoft.com/office/drawing/2014/main" id="{CE3505F9-26E9-4171-A7CA-B73CC25F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2" y="4286250"/>
            <a:ext cx="3660880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xpose">
            <a:hlinkClick r:id="rId4"/>
            <a:extLst>
              <a:ext uri="{FF2B5EF4-FFF2-40B4-BE49-F238E27FC236}">
                <a16:creationId xmlns:a16="http://schemas.microsoft.com/office/drawing/2014/main" id="{61A08032-9505-4BEC-93E6-107A9374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805" y="2381250"/>
            <a:ext cx="35242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penvas">
            <a:hlinkClick r:id="rId6"/>
            <a:extLst>
              <a:ext uri="{FF2B5EF4-FFF2-40B4-BE49-F238E27FC236}">
                <a16:creationId xmlns:a16="http://schemas.microsoft.com/office/drawing/2014/main" id="{9288DB88-C9A9-4FB1-9318-8B53A117A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7" y="2348532"/>
            <a:ext cx="5257800" cy="19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eyondtrust eye retina">
            <a:hlinkClick r:id="rId8"/>
            <a:extLst>
              <a:ext uri="{FF2B5EF4-FFF2-40B4-BE49-F238E27FC236}">
                <a16:creationId xmlns:a16="http://schemas.microsoft.com/office/drawing/2014/main" id="{42FFE75E-E896-494E-B218-E210E227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67" y="4476750"/>
            <a:ext cx="22955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nmap">
            <a:hlinkClick r:id="rId10"/>
            <a:extLst>
              <a:ext uri="{FF2B5EF4-FFF2-40B4-BE49-F238E27FC236}">
                <a16:creationId xmlns:a16="http://schemas.microsoft.com/office/drawing/2014/main" id="{C5854DB9-05CC-4096-8CA9-2F0A60A31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4169568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511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A0BB-488E-4777-AA44-8B75FE6C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your own in Python &amp; Automate!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317FC-3BBC-4CFD-8A9F-922756EC9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Scapy</a:t>
            </a:r>
            <a:r>
              <a:rPr lang="en-US" dirty="0"/>
              <a:t> – Python library that allows you to craft and forge your own packets, similar to NMAP.</a:t>
            </a:r>
          </a:p>
          <a:p>
            <a:r>
              <a:rPr lang="en-US" dirty="0">
                <a:hlinkClick r:id="rId3"/>
              </a:rPr>
              <a:t>Requests</a:t>
            </a:r>
            <a:r>
              <a:rPr lang="en-US" dirty="0"/>
              <a:t> – A python library that allows you to send all kinds of http requests.</a:t>
            </a:r>
          </a:p>
          <a:p>
            <a:r>
              <a:rPr lang="en-US" dirty="0">
                <a:hlinkClick r:id="rId4"/>
              </a:rPr>
              <a:t>Scrapy</a:t>
            </a:r>
            <a:r>
              <a:rPr lang="en-US" dirty="0"/>
              <a:t>- Python library that allows you to run, automate, and build your own web-spiders in Python just like ZAP &amp; Burp!</a:t>
            </a:r>
          </a:p>
          <a:p>
            <a:r>
              <a:rPr lang="en-US" dirty="0">
                <a:hlinkClick r:id="rId5"/>
              </a:rPr>
              <a:t>MITMProxy</a:t>
            </a:r>
            <a:r>
              <a:rPr lang="en-US" dirty="0"/>
              <a:t>- Command line proxy that can be used like Zap &amp; Burp with a python API for automating repetitive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76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CFDA-31AD-4D85-8651-D4381B95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What is Reconnaissance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33E84-CD68-435A-B2FA-76B21590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52" y="2333775"/>
            <a:ext cx="8278295" cy="41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8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35F059-6748-4106-8104-066FE378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Threat Modeling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15792A-15B6-47AE-A4B2-5621B30474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54334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6088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B6E518-D20F-4F60-A4C6-9A6B1AC4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Vulnerability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0524-18EA-4E1B-BEC5-8EF6B19D8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OWASP Top 10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OWASP Testing Framework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Common Vulnerability Scoring System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DBEF6-5741-4152-A69B-F4F33FE9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1767201"/>
            <a:ext cx="6391533" cy="33235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3206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75A8CA-97C5-448F-8968-DB931DF3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Exploitation &amp; Post Exploitation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1F5EB-D0A7-4E5E-81F9-7D6421F3B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55707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203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262E7-8D7F-4C9D-904F-B11A5788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a Hacker?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0DE9EDE3-E655-4E87-934F-EC8F0EE7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467" y="2793582"/>
            <a:ext cx="3031901" cy="303190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2FD9-6864-440D-B952-B61B421F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Modern Version of Hacker:</a:t>
            </a:r>
          </a:p>
          <a:p>
            <a:pPr marL="0" indent="0">
              <a:buNone/>
            </a:pPr>
            <a:r>
              <a:rPr lang="en-US" dirty="0"/>
              <a:t>a person who uses computers to gain unauthorized access to data.</a:t>
            </a:r>
          </a:p>
          <a:p>
            <a:pPr marL="0" indent="0">
              <a:buNone/>
            </a:pPr>
            <a:r>
              <a:rPr lang="en-US" dirty="0"/>
              <a:t>synonyms:	cybercriminal, pirate, computer criminal, keylogger, keystroke logger;</a:t>
            </a:r>
          </a:p>
          <a:p>
            <a:endParaRPr lang="en-US" dirty="0"/>
          </a:p>
          <a:p>
            <a:r>
              <a:rPr lang="en-US" dirty="0"/>
              <a:t>Original Meaning:</a:t>
            </a:r>
          </a:p>
          <a:p>
            <a:pPr marL="0" indent="0">
              <a:buNone/>
            </a:pPr>
            <a:r>
              <a:rPr lang="en-US" dirty="0"/>
              <a:t>Is any skilled computer expert that uses their technical knowledge to overcome a problem.</a:t>
            </a:r>
          </a:p>
        </p:txBody>
      </p:sp>
    </p:spTree>
    <p:extLst>
      <p:ext uri="{BB962C8B-B14F-4D97-AF65-F5344CB8AC3E}">
        <p14:creationId xmlns:p14="http://schemas.microsoft.com/office/powerpoint/2010/main" val="786983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98B5-AB19-4560-A2A0-2E4AAB62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Exploitation Tools</a:t>
            </a:r>
          </a:p>
        </p:txBody>
      </p:sp>
      <p:pic>
        <p:nvPicPr>
          <p:cNvPr id="2050" name="Picture 2" descr="Image result for Metasploit">
            <a:hlinkClick r:id="rId2"/>
            <a:extLst>
              <a:ext uri="{FF2B5EF4-FFF2-40B4-BE49-F238E27FC236}">
                <a16:creationId xmlns:a16="http://schemas.microsoft.com/office/drawing/2014/main" id="{99370809-E26A-406E-9C4C-2A0ED4CC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219325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xploit pack">
            <a:hlinkClick r:id="rId4"/>
            <a:extLst>
              <a:ext uri="{FF2B5EF4-FFF2-40B4-BE49-F238E27FC236}">
                <a16:creationId xmlns:a16="http://schemas.microsoft.com/office/drawing/2014/main" id="{88C0CE6C-1DAF-4AF3-BCEF-76F857FD0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2700337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ore impact">
            <a:hlinkClick r:id="rId6"/>
            <a:extLst>
              <a:ext uri="{FF2B5EF4-FFF2-40B4-BE49-F238E27FC236}">
                <a16:creationId xmlns:a16="http://schemas.microsoft.com/office/drawing/2014/main" id="{22A8D6E5-FD71-4D3B-BA4C-10C7B5E5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43" y="5036607"/>
            <a:ext cx="30480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anvas immunity">
            <a:hlinkClick r:id="rId8"/>
            <a:extLst>
              <a:ext uri="{FF2B5EF4-FFF2-40B4-BE49-F238E27FC236}">
                <a16:creationId xmlns:a16="http://schemas.microsoft.com/office/drawing/2014/main" id="{EEE682D9-B5CD-481B-ADE3-2EAA81AD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43" y="2871790"/>
            <a:ext cx="3187743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ython">
            <a:hlinkClick r:id="rId10"/>
            <a:extLst>
              <a:ext uri="{FF2B5EF4-FFF2-40B4-BE49-F238E27FC236}">
                <a16:creationId xmlns:a16="http://schemas.microsoft.com/office/drawing/2014/main" id="{B9B6E6EA-E9AA-4FB6-AAED-28F21A16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61" y="4565342"/>
            <a:ext cx="1914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bash">
            <a:hlinkClick r:id="rId12"/>
            <a:extLst>
              <a:ext uri="{FF2B5EF4-FFF2-40B4-BE49-F238E27FC236}">
                <a16:creationId xmlns:a16="http://schemas.microsoft.com/office/drawing/2014/main" id="{2C926C1E-F78D-4628-BA4C-B787C56E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05" y="4838700"/>
            <a:ext cx="3244920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powershell">
            <a:extLst>
              <a:ext uri="{FF2B5EF4-FFF2-40B4-BE49-F238E27FC236}">
                <a16:creationId xmlns:a16="http://schemas.microsoft.com/office/drawing/2014/main" id="{842876AB-B371-43D9-BA3F-1D5ACAC2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11" y="4157212"/>
            <a:ext cx="2530311" cy="25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4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6C35-C38A-4261-9C0F-00772D70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2</a:t>
            </a:r>
          </a:p>
        </p:txBody>
      </p:sp>
      <p:pic>
        <p:nvPicPr>
          <p:cNvPr id="4" name="SQLInjection">
            <a:hlinkClick r:id="" action="ppaction://media"/>
            <a:extLst>
              <a:ext uri="{FF2B5EF4-FFF2-40B4-BE49-F238E27FC236}">
                <a16:creationId xmlns:a16="http://schemas.microsoft.com/office/drawing/2014/main" id="{5147F966-F61B-4C18-B49C-E1177677C1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821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2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D280B-2E10-4E3F-A945-95EE541C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Reporting</a:t>
            </a:r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2B1FE82B-2E26-4557-9799-AE17D4123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851" r="15745"/>
          <a:stretch/>
        </p:blipFill>
        <p:spPr>
          <a:xfrm>
            <a:off x="1109764" y="1113063"/>
            <a:ext cx="3531062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9A3D5-1CD0-4F95-89F3-E9C9F3BFA1EF}"/>
              </a:ext>
            </a:extLst>
          </p:cNvPr>
          <p:cNvSpPr txBox="1"/>
          <p:nvPr/>
        </p:nvSpPr>
        <p:spPr>
          <a:xfrm>
            <a:off x="2101349" y="5541766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blog.agroknow.com/?p=439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32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9FAD-76F8-44E4-904E-FDF00F2D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BBE-3859-4D2B-AF88-EC3F8BE2A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concise clear information</a:t>
            </a:r>
          </a:p>
          <a:p>
            <a:endParaRPr lang="en-US" dirty="0"/>
          </a:p>
          <a:p>
            <a:r>
              <a:rPr lang="en-US" dirty="0"/>
              <a:t>Include an executive summary of findings</a:t>
            </a:r>
          </a:p>
          <a:p>
            <a:endParaRPr lang="en-US" dirty="0"/>
          </a:p>
          <a:p>
            <a:r>
              <a:rPr lang="en-US" dirty="0"/>
              <a:t>For bug bounties include a short video showing vulnerability</a:t>
            </a:r>
          </a:p>
          <a:p>
            <a:endParaRPr lang="en-US" dirty="0"/>
          </a:p>
          <a:p>
            <a:r>
              <a:rPr lang="en-US" dirty="0"/>
              <a:t>Give an explanation of the impact of the vulnerability to the organization!</a:t>
            </a:r>
          </a:p>
        </p:txBody>
      </p:sp>
    </p:spTree>
    <p:extLst>
      <p:ext uri="{BB962C8B-B14F-4D97-AF65-F5344CB8AC3E}">
        <p14:creationId xmlns:p14="http://schemas.microsoft.com/office/powerpoint/2010/main" val="3313504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630F-F31B-4D99-B108-D1D303F7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93097-31FC-4D06-ABB3-BAB4367E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281290"/>
            <a:ext cx="5298764" cy="4576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22C3F9-EB64-4071-B7F4-4FB09AB36C82}"/>
              </a:ext>
            </a:extLst>
          </p:cNvPr>
          <p:cNvSpPr txBox="1"/>
          <p:nvPr/>
        </p:nvSpPr>
        <p:spPr>
          <a:xfrm>
            <a:off x="5812971" y="2435290"/>
            <a:ext cx="62981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Reports can be shorter or longer depending on the engagement and the size of the engagement.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Penetration tests cost an average of $33,000 per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Bug Bounties focus on one particular flaw or error and payouts range from $50-$120,000 for one flaw.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45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5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9AF1E17-E2EA-4DFA-ABA4-1FF1F27F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5B254329-6146-42F5-9E30-4BB7D945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880752" y="1770635"/>
            <a:ext cx="3346744" cy="612847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15286BAD-5D74-4282-AA55-A765976F1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20028"/>
          <a:stretch/>
        </p:blipFill>
        <p:spPr>
          <a:xfrm>
            <a:off x="2260148" y="643467"/>
            <a:ext cx="9288385" cy="5571066"/>
          </a:xfrm>
          <a:custGeom>
            <a:avLst/>
            <a:gdLst>
              <a:gd name="connsiteX0" fmla="*/ 55276 w 6933502"/>
              <a:gd name="connsiteY0" fmla="*/ 0 h 5571066"/>
              <a:gd name="connsiteX1" fmla="*/ 6933502 w 6933502"/>
              <a:gd name="connsiteY1" fmla="*/ 0 h 5571066"/>
              <a:gd name="connsiteX2" fmla="*/ 6933502 w 6933502"/>
              <a:gd name="connsiteY2" fmla="*/ 5571066 h 5571066"/>
              <a:gd name="connsiteX3" fmla="*/ 0 w 6933502"/>
              <a:gd name="connsiteY3" fmla="*/ 5571066 h 5571066"/>
              <a:gd name="connsiteX4" fmla="*/ 0 w 6933502"/>
              <a:gd name="connsiteY4" fmla="*/ 5571065 h 5571066"/>
              <a:gd name="connsiteX5" fmla="*/ 50061 w 6933502"/>
              <a:gd name="connsiteY5" fmla="*/ 5571065 h 5571066"/>
              <a:gd name="connsiteX6" fmla="*/ 58753 w 6933502"/>
              <a:gd name="connsiteY6" fmla="*/ 5504841 h 5571066"/>
              <a:gd name="connsiteX7" fmla="*/ 73023 w 6933502"/>
              <a:gd name="connsiteY7" fmla="*/ 5397085 h 5571066"/>
              <a:gd name="connsiteX8" fmla="*/ 88078 w 6933502"/>
              <a:gd name="connsiteY8" fmla="*/ 5277828 h 5571066"/>
              <a:gd name="connsiteX9" fmla="*/ 103917 w 6933502"/>
              <a:gd name="connsiteY9" fmla="*/ 5143437 h 5571066"/>
              <a:gd name="connsiteX10" fmla="*/ 120697 w 6933502"/>
              <a:gd name="connsiteY10" fmla="*/ 4996938 h 5571066"/>
              <a:gd name="connsiteX11" fmla="*/ 137476 w 6933502"/>
              <a:gd name="connsiteY11" fmla="*/ 4837726 h 5571066"/>
              <a:gd name="connsiteX12" fmla="*/ 154570 w 6933502"/>
              <a:gd name="connsiteY12" fmla="*/ 4668224 h 5571066"/>
              <a:gd name="connsiteX13" fmla="*/ 170408 w 6933502"/>
              <a:gd name="connsiteY13" fmla="*/ 4485403 h 5571066"/>
              <a:gd name="connsiteX14" fmla="*/ 185620 w 6933502"/>
              <a:gd name="connsiteY14" fmla="*/ 4294107 h 5571066"/>
              <a:gd name="connsiteX15" fmla="*/ 199420 w 6933502"/>
              <a:gd name="connsiteY15" fmla="*/ 4091914 h 5571066"/>
              <a:gd name="connsiteX16" fmla="*/ 212593 w 6933502"/>
              <a:gd name="connsiteY16" fmla="*/ 3881246 h 5571066"/>
              <a:gd name="connsiteX17" fmla="*/ 224982 w 6933502"/>
              <a:gd name="connsiteY17" fmla="*/ 3661498 h 5571066"/>
              <a:gd name="connsiteX18" fmla="*/ 229373 w 6933502"/>
              <a:gd name="connsiteY18" fmla="*/ 3548900 h 5571066"/>
              <a:gd name="connsiteX19" fmla="*/ 234234 w 6933502"/>
              <a:gd name="connsiteY19" fmla="*/ 3433880 h 5571066"/>
              <a:gd name="connsiteX20" fmla="*/ 238782 w 6933502"/>
              <a:gd name="connsiteY20" fmla="*/ 3317044 h 5571066"/>
              <a:gd name="connsiteX21" fmla="*/ 241761 w 6933502"/>
              <a:gd name="connsiteY21" fmla="*/ 3199603 h 5571066"/>
              <a:gd name="connsiteX22" fmla="*/ 244427 w 6933502"/>
              <a:gd name="connsiteY22" fmla="*/ 3079740 h 5571066"/>
              <a:gd name="connsiteX23" fmla="*/ 247250 w 6933502"/>
              <a:gd name="connsiteY23" fmla="*/ 2958667 h 5571066"/>
              <a:gd name="connsiteX24" fmla="*/ 249132 w 6933502"/>
              <a:gd name="connsiteY24" fmla="*/ 2835172 h 5571066"/>
              <a:gd name="connsiteX25" fmla="*/ 249132 w 6933502"/>
              <a:gd name="connsiteY25" fmla="*/ 2710467 h 5571066"/>
              <a:gd name="connsiteX26" fmla="*/ 250073 w 6933502"/>
              <a:gd name="connsiteY26" fmla="*/ 2584550 h 5571066"/>
              <a:gd name="connsiteX27" fmla="*/ 249132 w 6933502"/>
              <a:gd name="connsiteY27" fmla="*/ 2457423 h 5571066"/>
              <a:gd name="connsiteX28" fmla="*/ 247250 w 6933502"/>
              <a:gd name="connsiteY28" fmla="*/ 2328480 h 5571066"/>
              <a:gd name="connsiteX29" fmla="*/ 245525 w 6933502"/>
              <a:gd name="connsiteY29" fmla="*/ 2199537 h 5571066"/>
              <a:gd name="connsiteX30" fmla="*/ 241761 w 6933502"/>
              <a:gd name="connsiteY30" fmla="*/ 2068778 h 5571066"/>
              <a:gd name="connsiteX31" fmla="*/ 237841 w 6933502"/>
              <a:gd name="connsiteY31" fmla="*/ 1936808 h 5571066"/>
              <a:gd name="connsiteX32" fmla="*/ 233293 w 6933502"/>
              <a:gd name="connsiteY32" fmla="*/ 1804838 h 5571066"/>
              <a:gd name="connsiteX33" fmla="*/ 226863 w 6933502"/>
              <a:gd name="connsiteY33" fmla="*/ 1671657 h 5571066"/>
              <a:gd name="connsiteX34" fmla="*/ 219179 w 6933502"/>
              <a:gd name="connsiteY34" fmla="*/ 1537265 h 5571066"/>
              <a:gd name="connsiteX35" fmla="*/ 211809 w 6933502"/>
              <a:gd name="connsiteY35" fmla="*/ 1402269 h 5571066"/>
              <a:gd name="connsiteX36" fmla="*/ 202400 w 6933502"/>
              <a:gd name="connsiteY36" fmla="*/ 1267272 h 5571066"/>
              <a:gd name="connsiteX37" fmla="*/ 191109 w 6933502"/>
              <a:gd name="connsiteY37" fmla="*/ 1130459 h 5571066"/>
              <a:gd name="connsiteX38" fmla="*/ 179818 w 6933502"/>
              <a:gd name="connsiteY38" fmla="*/ 995462 h 5571066"/>
              <a:gd name="connsiteX39" fmla="*/ 166801 w 6933502"/>
              <a:gd name="connsiteY39" fmla="*/ 858044 h 5571066"/>
              <a:gd name="connsiteX40" fmla="*/ 152531 w 6933502"/>
              <a:gd name="connsiteY40" fmla="*/ 720020 h 5571066"/>
              <a:gd name="connsiteX41" fmla="*/ 137476 w 6933502"/>
              <a:gd name="connsiteY41" fmla="*/ 583812 h 5571066"/>
              <a:gd name="connsiteX42" fmla="*/ 119912 w 6933502"/>
              <a:gd name="connsiteY42" fmla="*/ 445789 h 5571066"/>
              <a:gd name="connsiteX43" fmla="*/ 101094 w 6933502"/>
              <a:gd name="connsiteY43" fmla="*/ 308370 h 5571066"/>
              <a:gd name="connsiteX44" fmla="*/ 82432 w 6933502"/>
              <a:gd name="connsiteY44" fmla="*/ 170347 h 5571066"/>
              <a:gd name="connsiteX45" fmla="*/ 60635 w 6933502"/>
              <a:gd name="connsiteY45" fmla="*/ 32929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933502" h="5571066">
                <a:moveTo>
                  <a:pt x="55276" y="0"/>
                </a:moveTo>
                <a:lnTo>
                  <a:pt x="6933502" y="0"/>
                </a:lnTo>
                <a:lnTo>
                  <a:pt x="6933502" y="5571066"/>
                </a:lnTo>
                <a:lnTo>
                  <a:pt x="0" y="5571066"/>
                </a:lnTo>
                <a:lnTo>
                  <a:pt x="0" y="5571065"/>
                </a:lnTo>
                <a:lnTo>
                  <a:pt x="50061" y="5571065"/>
                </a:lnTo>
                <a:lnTo>
                  <a:pt x="58753" y="5504841"/>
                </a:lnTo>
                <a:lnTo>
                  <a:pt x="73023" y="5397085"/>
                </a:lnTo>
                <a:lnTo>
                  <a:pt x="88078" y="5277828"/>
                </a:lnTo>
                <a:lnTo>
                  <a:pt x="103917" y="5143437"/>
                </a:lnTo>
                <a:lnTo>
                  <a:pt x="120697" y="4996938"/>
                </a:lnTo>
                <a:lnTo>
                  <a:pt x="137476" y="4837726"/>
                </a:lnTo>
                <a:lnTo>
                  <a:pt x="154570" y="4668224"/>
                </a:lnTo>
                <a:lnTo>
                  <a:pt x="170408" y="4485403"/>
                </a:lnTo>
                <a:lnTo>
                  <a:pt x="185620" y="4294107"/>
                </a:lnTo>
                <a:lnTo>
                  <a:pt x="199420" y="4091914"/>
                </a:lnTo>
                <a:lnTo>
                  <a:pt x="212593" y="3881246"/>
                </a:lnTo>
                <a:lnTo>
                  <a:pt x="224982" y="3661498"/>
                </a:lnTo>
                <a:lnTo>
                  <a:pt x="229373" y="3548900"/>
                </a:lnTo>
                <a:lnTo>
                  <a:pt x="234234" y="3433880"/>
                </a:lnTo>
                <a:lnTo>
                  <a:pt x="238782" y="3317044"/>
                </a:lnTo>
                <a:lnTo>
                  <a:pt x="241761" y="3199603"/>
                </a:lnTo>
                <a:lnTo>
                  <a:pt x="244427" y="3079740"/>
                </a:lnTo>
                <a:lnTo>
                  <a:pt x="247250" y="2958667"/>
                </a:lnTo>
                <a:lnTo>
                  <a:pt x="249132" y="2835172"/>
                </a:lnTo>
                <a:lnTo>
                  <a:pt x="249132" y="2710467"/>
                </a:lnTo>
                <a:lnTo>
                  <a:pt x="250073" y="2584550"/>
                </a:lnTo>
                <a:lnTo>
                  <a:pt x="249132" y="2457423"/>
                </a:lnTo>
                <a:lnTo>
                  <a:pt x="247250" y="2328480"/>
                </a:lnTo>
                <a:lnTo>
                  <a:pt x="245525" y="2199537"/>
                </a:lnTo>
                <a:lnTo>
                  <a:pt x="241761" y="2068778"/>
                </a:lnTo>
                <a:lnTo>
                  <a:pt x="237841" y="1936808"/>
                </a:lnTo>
                <a:lnTo>
                  <a:pt x="233293" y="1804838"/>
                </a:lnTo>
                <a:lnTo>
                  <a:pt x="226863" y="1671657"/>
                </a:lnTo>
                <a:lnTo>
                  <a:pt x="219179" y="1537265"/>
                </a:lnTo>
                <a:lnTo>
                  <a:pt x="211809" y="1402269"/>
                </a:lnTo>
                <a:lnTo>
                  <a:pt x="202400" y="1267272"/>
                </a:lnTo>
                <a:lnTo>
                  <a:pt x="191109" y="1130459"/>
                </a:lnTo>
                <a:lnTo>
                  <a:pt x="179818" y="995462"/>
                </a:lnTo>
                <a:lnTo>
                  <a:pt x="166801" y="858044"/>
                </a:lnTo>
                <a:lnTo>
                  <a:pt x="152531" y="720020"/>
                </a:lnTo>
                <a:lnTo>
                  <a:pt x="137476" y="583812"/>
                </a:lnTo>
                <a:lnTo>
                  <a:pt x="119912" y="445789"/>
                </a:lnTo>
                <a:lnTo>
                  <a:pt x="101094" y="308370"/>
                </a:lnTo>
                <a:lnTo>
                  <a:pt x="82432" y="170347"/>
                </a:lnTo>
                <a:lnTo>
                  <a:pt x="60635" y="32929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2BE43CF-5A8F-4260-9B74-14E5BE9D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8EFCF-2EEE-45D4-B99E-BAE0C77C87E8}"/>
              </a:ext>
            </a:extLst>
          </p:cNvPr>
          <p:cNvSpPr txBox="1"/>
          <p:nvPr/>
        </p:nvSpPr>
        <p:spPr>
          <a:xfrm>
            <a:off x="9341541" y="6657945"/>
            <a:ext cx="28504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managementexchange.com/hack/designed-growth-and-engagement-fixing-invisible-stranglehold-business-succ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96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1CB-AD4B-411B-9B1B-8E8261AB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 Training Begin!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FD581D-1A58-4AD5-A17E-A563AC95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OWASP Broken Web Apps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Metasploitable2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Virtual Box for running various machines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Web Security Dojo</a:t>
            </a:r>
            <a:endParaRPr lang="en-US" dirty="0"/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Download Kali Linux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HackSplaining</a:t>
            </a:r>
            <a:r>
              <a:rPr lang="en-US" dirty="0"/>
              <a:t> is a great resource for learning about web exploits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79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9BE5E-8A4F-4189-9636-6BD36B75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OWASP Broken Web Apps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99201-89EA-4A23-A603-AD216C99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808" y="1113063"/>
            <a:ext cx="512881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68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3308-24D2-4179-9BC0-2EE50C07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Websites for Learning Hacking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6716-E5C2-426D-BCD6-E7B450A01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https://www.offensive-security.com/metasploit-unleashed/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https://null-byte.wonderhowto.com/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HackTheBox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https://cybrary.it</a:t>
            </a:r>
            <a:r>
              <a:rPr lang="en-US" dirty="0"/>
              <a:t> </a:t>
            </a:r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Penetration Testing and Ethical Hacking</a:t>
            </a:r>
            <a:r>
              <a:rPr lang="en-US" dirty="0"/>
              <a:t> by Ken Underhill</a:t>
            </a:r>
          </a:p>
        </p:txBody>
      </p:sp>
    </p:spTree>
    <p:extLst>
      <p:ext uri="{BB962C8B-B14F-4D97-AF65-F5344CB8AC3E}">
        <p14:creationId xmlns:p14="http://schemas.microsoft.com/office/powerpoint/2010/main" val="1543189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2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24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D9A9AC-C5D6-4CBA-943A-46B2A4C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Bug Bounty Hunting?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CFFFE2F-5DB1-48D3-B4A4-1C6BFA9EC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49203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681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17BB4-B15D-4214-8D41-00F9E1FD6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617" r="548" b="-1"/>
          <a:stretch/>
        </p:blipFill>
        <p:spPr>
          <a:xfrm>
            <a:off x="474132" y="462116"/>
            <a:ext cx="11243735" cy="5921751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CC79B2C4-EF9C-492F-BC64-5300A7A2F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9BEDA-CEC9-4E6C-B05D-1353D0F16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D7017-0AC2-4333-8415-5EAF7677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US"/>
              <a:t>What is an Ethical Hacker?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AD670-881C-45F1-A43C-04D3D369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2446868"/>
            <a:ext cx="8254999" cy="2971800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 hacker who gains permission before attempting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To hack into a computer system, network, or device.</a:t>
            </a:r>
          </a:p>
        </p:txBody>
      </p:sp>
    </p:spTree>
    <p:extLst>
      <p:ext uri="{BB962C8B-B14F-4D97-AF65-F5344CB8AC3E}">
        <p14:creationId xmlns:p14="http://schemas.microsoft.com/office/powerpoint/2010/main" val="159964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258-DE12-4268-85C7-205417D2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Capture The Flag!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21AD54A-1F5F-4564-8ABA-CDA300F33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5131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002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7E0A4F-FE1D-4A81-8D8F-986345F71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0C2B8F-6B1B-46D5-86E6-40F36C695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77B237C1-E8A0-4DD3-B6C5-F2D54F796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D62F0D-6BD4-4DD4-B125-6F7A952A3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28E8CD-5219-4795-91D4-9618DB8ED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00A43E1-4FE7-498F-AFFF-FDFC1FAF0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B521824-592C-476A-AB0A-CA0C6D1F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5C860C9-D4F9-4350-80DA-0D1CD36C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06EDA2-D87E-4FBD-8D78-88CE3C78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Resources for Getting Started in Cyber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9526-6AC0-4A28-9A7F-09161AE1C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Meetups and Events like this one!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3"/>
              </a:rPr>
              <a:t>https://Cybrary.IT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4"/>
              </a:rPr>
              <a:t>https://ElearnSecurity.com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Learn Python from Microsoft: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hlinkClick r:id="rId5"/>
              </a:rPr>
              <a:t>https://mva.microsoft.com/en-us/training-courses/introduction-to-programming-with-python-8360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DCCF0C31-FBC1-4C1C-BF80-2D589E382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836" y="1023437"/>
            <a:ext cx="4828707" cy="48287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9106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D3E65F-55F0-406A-B8E1-064915A7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 Sum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1F60CB-8EEE-4F96-8DE6-58FB5AD91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2180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421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Visit my terrible blog at </a:t>
            </a:r>
            <a:r>
              <a:rPr lang="en-US" dirty="0">
                <a:hlinkClick r:id="rId2"/>
              </a:rPr>
              <a:t>www.brandonkeath.com</a:t>
            </a:r>
            <a:r>
              <a:rPr lang="en-US" dirty="0"/>
              <a:t> for security updates.</a:t>
            </a:r>
          </a:p>
          <a:p>
            <a:r>
              <a:rPr lang="en-US" dirty="0"/>
              <a:t>Check out </a:t>
            </a:r>
            <a:r>
              <a:rPr lang="en-US" dirty="0">
                <a:hlinkClick r:id="rId3"/>
              </a:rPr>
              <a:t>http://pahackers.com</a:t>
            </a:r>
            <a:r>
              <a:rPr lang="en-US" dirty="0"/>
              <a:t> to stay up to date for new ethical hacking meet ups and events in the local Central PA area.</a:t>
            </a:r>
          </a:p>
          <a:p>
            <a:r>
              <a:rPr lang="en-US" dirty="0"/>
              <a:t>Link to slides: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https://github.com/PAHackers/Presentations</a:t>
            </a:r>
            <a:endParaRPr lang="en-US" dirty="0"/>
          </a:p>
          <a:p>
            <a:r>
              <a:rPr lang="en-US" dirty="0"/>
              <a:t>Sign up for the free Pen Testing Student </a:t>
            </a:r>
          </a:p>
          <a:p>
            <a:pPr marL="0" indent="0">
              <a:buNone/>
            </a:pPr>
            <a:r>
              <a:rPr lang="en-US" dirty="0"/>
              <a:t>Class offered by </a:t>
            </a:r>
            <a:r>
              <a:rPr lang="en-US" dirty="0" err="1"/>
              <a:t>ElearnSecurity</a:t>
            </a:r>
            <a:r>
              <a:rPr lang="en-US" dirty="0"/>
              <a:t> by singing up for </a:t>
            </a:r>
          </a:p>
          <a:p>
            <a:pPr marL="0" indent="0">
              <a:buNone/>
            </a:pPr>
            <a:r>
              <a:rPr lang="en-US" dirty="0"/>
              <a:t>The Ethical Hacker Network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https://www.ethicalhacker.net/register/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B396654-A9B8-4148-A8BE-3A5A15F4D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879" y="3806889"/>
            <a:ext cx="3679167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CD8E-8AD9-4921-AF2F-4890DAD5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/>
              <a:t>Mind Set of Hacker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65CD1-211D-4226-83DD-DDF8A868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81" y="2463541"/>
            <a:ext cx="4799018" cy="359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2F3CA-3F83-4D06-B9DC-E527029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72" y="2463541"/>
            <a:ext cx="5757804" cy="35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BC74-3A4A-40AB-8C28-54880DB8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Who do Hackers Target???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D9FD8-01AF-4521-B02B-F84FEF15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2" y="2181380"/>
            <a:ext cx="2992852" cy="223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A27FA-EE32-4C71-AA31-279A8AB2F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2" y="4453611"/>
            <a:ext cx="2992852" cy="2240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40347-253C-4BD2-9578-8B9B60C5C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840" y="2437540"/>
            <a:ext cx="3545998" cy="3840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795C72-FC99-4A66-8359-49EBF499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237" y="2437540"/>
            <a:ext cx="3545998" cy="38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2B9E-CD74-45A1-A83E-74817C70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Security Professionals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1BA41F9-784B-4201-8F9E-69D790FD1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841292"/>
              </p:ext>
            </p:extLst>
          </p:nvPr>
        </p:nvGraphicFramePr>
        <p:xfrm>
          <a:off x="2542344" y="2433711"/>
          <a:ext cx="7107311" cy="415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1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6B20-BA11-41E3-98ED-7490B85A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In 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3FF97-49F4-4677-AFFE-906112F1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14706"/>
            <a:ext cx="4002406" cy="3982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B326B-8106-45E8-B72B-8F424E0A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21" y="2874808"/>
            <a:ext cx="4561905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3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1232</Words>
  <Application>Microsoft Office PowerPoint</Application>
  <PresentationFormat>Widescreen</PresentationFormat>
  <Paragraphs>238</Paragraphs>
  <Slides>53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Century Gothic</vt:lpstr>
      <vt:lpstr>Wingdings 3</vt:lpstr>
      <vt:lpstr>Ion Boardroom</vt:lpstr>
      <vt:lpstr>Introduction To Ethical Hacking  </vt:lpstr>
      <vt:lpstr>Who Is This Brandon Guy Anyway?</vt:lpstr>
      <vt:lpstr>Agenda</vt:lpstr>
      <vt:lpstr>What is a Hacker?</vt:lpstr>
      <vt:lpstr>What is an Ethical Hacker?</vt:lpstr>
      <vt:lpstr>Mind Set of Hacker</vt:lpstr>
      <vt:lpstr>Who do Hackers Target???</vt:lpstr>
      <vt:lpstr>Types of Cyber Security Professionals</vt:lpstr>
      <vt:lpstr>Defense In Depth</vt:lpstr>
      <vt:lpstr>Hacking Methodology – Penetration Testing Execution Standard</vt:lpstr>
      <vt:lpstr>Pre-Engagement</vt:lpstr>
      <vt:lpstr>Intelligence Gathering/ Reconnaissance</vt:lpstr>
      <vt:lpstr>Passive and Active Methods</vt:lpstr>
      <vt:lpstr>Dumpster Diving</vt:lpstr>
      <vt:lpstr>Look at Job Ad’s</vt:lpstr>
      <vt:lpstr>Look at Company contacts on Elliott Advocacy</vt:lpstr>
      <vt:lpstr>Whois Lookup</vt:lpstr>
      <vt:lpstr>Shodan.io</vt:lpstr>
      <vt:lpstr>WAY-WAY-BACK-MACHINE</vt:lpstr>
      <vt:lpstr>Other Reconnaissance Tools</vt:lpstr>
      <vt:lpstr>PowerPoint Presentation</vt:lpstr>
      <vt:lpstr>Maltego Example</vt:lpstr>
      <vt:lpstr>Active Reconnaissance Scanning</vt:lpstr>
      <vt:lpstr>Active Web Reconnaissance</vt:lpstr>
      <vt:lpstr>Wappalyzer</vt:lpstr>
      <vt:lpstr>Nikto</vt:lpstr>
      <vt:lpstr>Scanning Demo Nikto</vt:lpstr>
      <vt:lpstr>Skipfish</vt:lpstr>
      <vt:lpstr>PowerPoint Presentation</vt:lpstr>
      <vt:lpstr>Arachni</vt:lpstr>
      <vt:lpstr>Arachni Demo</vt:lpstr>
      <vt:lpstr>OWASP ZAP</vt:lpstr>
      <vt:lpstr>Burp Suite</vt:lpstr>
      <vt:lpstr>Network Vulnerability Scanners</vt:lpstr>
      <vt:lpstr>Roll your own in Python &amp; Automate!</vt:lpstr>
      <vt:lpstr>Review What is Reconnaissance</vt:lpstr>
      <vt:lpstr>Threat Modeling</vt:lpstr>
      <vt:lpstr>Vulnerability Analysis</vt:lpstr>
      <vt:lpstr>Exploitation &amp; Post Exploitation</vt:lpstr>
      <vt:lpstr>Network Exploitation Tools</vt:lpstr>
      <vt:lpstr>SQL Injection 2</vt:lpstr>
      <vt:lpstr>Reporting</vt:lpstr>
      <vt:lpstr>Reporting Tips</vt:lpstr>
      <vt:lpstr>Example Reports</vt:lpstr>
      <vt:lpstr>PowerPoint Presentation</vt:lpstr>
      <vt:lpstr>Let the Training Begin!</vt:lpstr>
      <vt:lpstr>OWASP Broken Web Apps Training</vt:lpstr>
      <vt:lpstr>Websites for Learning Hacking</vt:lpstr>
      <vt:lpstr>Bug Bounty Hunting?</vt:lpstr>
      <vt:lpstr>Capture The Flag!</vt:lpstr>
      <vt:lpstr>Resources for Getting Started in Cyber Security</vt:lpstr>
      <vt:lpstr>In Sum</vt:lpstr>
      <vt:lpstr>Open 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Ethical Hacking  </dc:title>
  <dc:creator>Brandon Keath</dc:creator>
  <cp:lastModifiedBy>Brandon Keath</cp:lastModifiedBy>
  <cp:revision>17</cp:revision>
  <dcterms:created xsi:type="dcterms:W3CDTF">2018-11-09T01:08:41Z</dcterms:created>
  <dcterms:modified xsi:type="dcterms:W3CDTF">2018-11-10T10:45:11Z</dcterms:modified>
</cp:coreProperties>
</file>